
<file path=[Content_Types].xml><?xml version="1.0" encoding="utf-8"?>
<Types xmlns="http://schemas.openxmlformats.org/package/2006/content-types">
  <Default ContentType="image/emf" Extension="emf"/>
  <Default ContentType="image/jpeg" Extension="jpeg"/>
  <Default ContentType="image/png" Extension="png"/>
  <Default ContentType="application/vnd.openxmlformats-package.relationships+xml" Extension="rels"/>
  <Default ContentType="image/wmf" Extension="wmf"/>
  <Default ContentType="application/xml" Extension="xml"/>
  <Override ContentType="application/vnd.openxmlformats-officedocument.extended-properties+xml" PartName="/docProps/app.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2" Target="ppt/presentation.xml" Type="http://schemas.openxmlformats.org/officeDocument/2006/relationships/officeDocument"/><Relationship Id="rId1"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3" r:id="rId5"/>
    <p:sldMasterId id="214748366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Lst>
  <p:sldSz cx="9144000" cy="6858000" type="screen4x3"/>
  <p:notesSz cx="6934200" cy="9232900"/>
  <p:defaultTextStyle>
    <a:lvl1pPr algn="l" defTabSz="914400" fontAlgn="base" indent="0" marL="0" rtl="0">
      <a:lnSpc>
        <a:spcPct val="100000"/>
      </a:lnSpc>
      <a:spcBef>
        <a:spcPct val="0"/>
      </a:spcBef>
      <a:spcAft>
        <a:spcPct val="0"/>
      </a:spcAft>
      <a:buNone/>
      <a:defRPr b="0" baseline="0" dirty="0" i="0" lang="en-US" smtClean="0" sz="2400" u="none">
        <a:solidFill>
          <a:schemeClr val="tx1"/>
        </a:solidFill>
        <a:latin charset="0" typeface="Arial"/>
      </a:defRPr>
    </a:lvl1pPr>
    <a:lvl2pPr indent="0" marL="457200">
      <a:lnSpc>
        <a:spcPct val="100000"/>
      </a:lnSpc>
      <a:spcBef>
        <a:spcPct val="0"/>
      </a:spcBef>
      <a:spcAft>
        <a:spcPct val="0"/>
      </a:spcAft>
      <a:buNone/>
      <a:defRPr b="0" dirty="0" i="0" lang="en-US" smtClean="0" sz="2400" u="none">
        <a:solidFill>
          <a:schemeClr val="tx1"/>
        </a:solidFill>
        <a:latin charset="0" typeface="Arial"/>
      </a:defRPr>
    </a:lvl2pPr>
    <a:lvl3pPr indent="0" marL="914400">
      <a:lnSpc>
        <a:spcPct val="100000"/>
      </a:lnSpc>
      <a:spcBef>
        <a:spcPct val="0"/>
      </a:spcBef>
      <a:spcAft>
        <a:spcPct val="0"/>
      </a:spcAft>
      <a:buNone/>
      <a:defRPr b="0" dirty="0" i="0" lang="en-US" smtClean="0" sz="2400" u="none">
        <a:solidFill>
          <a:schemeClr val="tx1"/>
        </a:solidFill>
        <a:latin charset="0" typeface="Arial"/>
      </a:defRPr>
    </a:lvl3pPr>
    <a:lvl4pPr indent="0" marL="1371600">
      <a:lnSpc>
        <a:spcPct val="100000"/>
      </a:lnSpc>
      <a:spcBef>
        <a:spcPct val="0"/>
      </a:spcBef>
      <a:spcAft>
        <a:spcPct val="0"/>
      </a:spcAft>
      <a:buNone/>
      <a:defRPr b="0" dirty="0" i="0" lang="en-US" smtClean="0" sz="2400" u="none">
        <a:solidFill>
          <a:schemeClr val="tx1"/>
        </a:solidFill>
        <a:latin charset="0" typeface="Arial"/>
      </a:defRPr>
    </a:lvl4pPr>
    <a:lvl5pPr indent="0" marL="1828800">
      <a:lnSpc>
        <a:spcPct val="100000"/>
      </a:lnSpc>
      <a:spcBef>
        <a:spcPct val="0"/>
      </a:spcBef>
      <a:spcAft>
        <a:spcPct val="0"/>
      </a:spcAft>
      <a:buNone/>
      <a:defRPr b="0" dirty="0" i="0" lang="en-US" smtClean="0" sz="2400" u="none">
        <a:solidFill>
          <a:schemeClr val="tx1"/>
        </a:solidFill>
        <a:latin charset="0" typeface="Arial"/>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75DD8869-83E9-A072-3120-4056A4849FD2}"/>
</file>

<file path=ppt/viewProps.xml><?xml version="1.0" encoding="utf-8"?>
<p:viewPr xmlns:a="http://schemas.openxmlformats.org/drawingml/2006/main" xmlns:r="http://schemas.openxmlformats.org/officeDocument/2006/relationships" xmlns:p="http://schemas.openxmlformats.org/presentationml/2006/main">
  <p:normalViewPr>
    <p:restoredLeft sz="14343"/>
    <p:restoredTop sz="90929"/>
  </p:normalViewPr>
</p:viewPr>
</file>

<file path=ppt/_rels/presentation.xml.rels><?xml version="1.0" encoding="UTF-8" standalone="yes"?><Relationships xmlns="http://schemas.openxmlformats.org/package/2006/relationships"><Relationship Id="rId51" Target="slides/slide44.xml" Type="http://schemas.openxmlformats.org/officeDocument/2006/relationships/slide"/><Relationship Id="rId50" Target="slides/slide43.xml" Type="http://schemas.openxmlformats.org/officeDocument/2006/relationships/slide"/><Relationship Id="rId5" Target="slideMasters/slideMaster1.xml" Type="http://schemas.openxmlformats.org/officeDocument/2006/relationships/slideMaster"/><Relationship Id="rId39" Target="slides/slide32.xml" Type="http://schemas.openxmlformats.org/officeDocument/2006/relationships/slide"/><Relationship Id="rId4" Target="tableStyles.xml" Type="http://schemas.openxmlformats.org/officeDocument/2006/relationships/tableStyles"/><Relationship Id="rId38" Target="slides/slide31.xml" Type="http://schemas.openxmlformats.org/officeDocument/2006/relationships/slide"/><Relationship Id="rId3" Target="presProps.xml" Type="http://schemas.openxmlformats.org/officeDocument/2006/relationships/presProps"/><Relationship Id="rId37" Target="slides/slide30.xml" Type="http://schemas.openxmlformats.org/officeDocument/2006/relationships/slide"/><Relationship Id="rId2" Target="viewProps.xml" Type="http://schemas.openxmlformats.org/officeDocument/2006/relationships/viewProps"/><Relationship Id="rId36" Target="slides/slide29.xml" Type="http://schemas.openxmlformats.org/officeDocument/2006/relationships/slide"/><Relationship Id="rId1" Target="theme/theme1.xml" Type="http://schemas.openxmlformats.org/officeDocument/2006/relationships/theme"/><Relationship Id="rId35" Target="slides/slide28.xml" Type="http://schemas.openxmlformats.org/officeDocument/2006/relationships/slide"/><Relationship Id="rId34" Target="slides/slide27.xml" Type="http://schemas.openxmlformats.org/officeDocument/2006/relationships/slide"/><Relationship Id="rId33" Target="slides/slide26.xml" Type="http://schemas.openxmlformats.org/officeDocument/2006/relationships/slide"/><Relationship Id="rId32" Target="slides/slide25.xml" Type="http://schemas.openxmlformats.org/officeDocument/2006/relationships/slide"/><Relationship Id="rId31" Target="slides/slide24.xml" Type="http://schemas.openxmlformats.org/officeDocument/2006/relationships/slide"/><Relationship Id="rId30" Target="slides/slide23.xml" Type="http://schemas.openxmlformats.org/officeDocument/2006/relationships/slide"/><Relationship Id="rId27" Target="slides/slide20.xml" Type="http://schemas.openxmlformats.org/officeDocument/2006/relationships/slide"/><Relationship Id="rId26" Target="slides/slide19.xml" Type="http://schemas.openxmlformats.org/officeDocument/2006/relationships/slide"/><Relationship Id="rId25" Target="slides/slide18.xml" Type="http://schemas.openxmlformats.org/officeDocument/2006/relationships/slide"/><Relationship Id="rId24" Target="slides/slide17.xml" Type="http://schemas.openxmlformats.org/officeDocument/2006/relationships/slide"/><Relationship Id="rId21" Target="slides/slide14.xml" Type="http://schemas.openxmlformats.org/officeDocument/2006/relationships/slide"/><Relationship Id="rId19" Target="slides/slide12.xml" Type="http://schemas.openxmlformats.org/officeDocument/2006/relationships/slide"/><Relationship Id="rId20" Target="slides/slide13.xml" Type="http://schemas.openxmlformats.org/officeDocument/2006/relationships/slide"/><Relationship Id="rId18" Target="slides/slide11.xml" Type="http://schemas.openxmlformats.org/officeDocument/2006/relationships/slide"/><Relationship Id="rId17" Target="slides/slide10.xml" Type="http://schemas.openxmlformats.org/officeDocument/2006/relationships/slide"/><Relationship Id="rId13" Target="slides/slide6.xml" Type="http://schemas.openxmlformats.org/officeDocument/2006/relationships/slide"/><Relationship Id="rId47" Target="slides/slide40.xml" Type="http://schemas.openxmlformats.org/officeDocument/2006/relationships/slide"/><Relationship Id="rId16" Target="slides/slide9.xml" Type="http://schemas.openxmlformats.org/officeDocument/2006/relationships/slide"/><Relationship Id="rId12" Target="slides/slide5.xml" Type="http://schemas.openxmlformats.org/officeDocument/2006/relationships/slide"/><Relationship Id="rId46" Target="slides/slide39.xml" Type="http://schemas.openxmlformats.org/officeDocument/2006/relationships/slide"/><Relationship Id="rId49" Target="slides/slide42.xml" Type="http://schemas.openxmlformats.org/officeDocument/2006/relationships/slide"/><Relationship Id="rId15" Target="slides/slide8.xml" Type="http://schemas.openxmlformats.org/officeDocument/2006/relationships/slide"/><Relationship Id="rId11" Target="slides/slide4.xml" Type="http://schemas.openxmlformats.org/officeDocument/2006/relationships/slide"/><Relationship Id="rId45" Target="slides/slide38.xml" Type="http://schemas.openxmlformats.org/officeDocument/2006/relationships/slide"/><Relationship Id="rId48" Target="slides/slide41.xml" Type="http://schemas.openxmlformats.org/officeDocument/2006/relationships/slide"/><Relationship Id="rId14" Target="slides/slide7.xml" Type="http://schemas.openxmlformats.org/officeDocument/2006/relationships/slide"/><Relationship Id="rId10" Target="slides/slide3.xml" Type="http://schemas.openxmlformats.org/officeDocument/2006/relationships/slide"/><Relationship Id="rId44" Target="slides/slide37.xml" Type="http://schemas.openxmlformats.org/officeDocument/2006/relationships/slide"/><Relationship Id="rId43" Target="slides/slide36.xml" Type="http://schemas.openxmlformats.org/officeDocument/2006/relationships/slide"/><Relationship Id="rId42" Target="slides/slide35.xml" Type="http://schemas.openxmlformats.org/officeDocument/2006/relationships/slide"/><Relationship Id="rId41" Target="slides/slide34.xml" Type="http://schemas.openxmlformats.org/officeDocument/2006/relationships/slide"/><Relationship Id="rId9" Target="slides/slide2.xml" Type="http://schemas.openxmlformats.org/officeDocument/2006/relationships/slide"/><Relationship Id="rId40" Target="slides/slide33.xml" Type="http://schemas.openxmlformats.org/officeDocument/2006/relationships/slide"/><Relationship Id="rId8" Target="slides/slide1.xml" Type="http://schemas.openxmlformats.org/officeDocument/2006/relationships/slide"/><Relationship Id="rId7" Target="notesMasters/notesMaster1.xml" Type="http://schemas.openxmlformats.org/officeDocument/2006/relationships/notesMaster"/><Relationship Id="rId6" Target="slideMasters/slideMaster2.xml" Type="http://schemas.openxmlformats.org/officeDocument/2006/relationships/slideMaster"/><Relationship Id="rId23" Target="slides/slide16.xml" Type="http://schemas.openxmlformats.org/officeDocument/2006/relationships/slide"/><Relationship Id="rId29" Target="slides/slide22.xml" Type="http://schemas.openxmlformats.org/officeDocument/2006/relationships/slide"/><Relationship Id="rId22" Target="slides/slide15.xml" Type="http://schemas.openxmlformats.org/officeDocument/2006/relationships/slide"/><Relationship Id="rId28" Target="slides/slide21.xml" Type="http://schemas.openxmlformats.org/officeDocument/2006/relationships/slide"/></Relationships>
</file>

<file path=ppt/notesMasters/_rels/notesMaster1.xml.rels><?xml version="1.0" encoding="UTF-8" standalone="yes"?><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Text Box 60"/>
          <p:cNvSpPr>
            <a:spLocks/>
          </p:cNvSpPr>
          <p:nvPr>
            <p:ph sz="quarter" type="hdr"/>
          </p:nvPr>
        </p:nvSpPr>
        <p:spPr>
          <a:xfrm>
            <a:off x="0" y="0"/>
            <a:ext cx="3005137" cy="461962"/>
          </a:xfrm>
          <a:prstGeom prst="rect">
            <a:avLst/>
          </a:prstGeom>
          <a:ln>
            <a:noFill/>
          </a:ln>
        </p:spPr>
        <p:txBody>
          <a:bodyPr bIns="46184" lIns="92368" numCol="1" rIns="92368" tIns="46184"/>
          <a:lstStyle/>
          <a:p>
            <a:pPr defTabSz="923925"/>
            <a:r>
              <a:rPr dirty="0" lang="en-US" smtClean="0" sz="1200">
                <a:latin charset="0" typeface="Tahoma"/>
              </a:rPr>
              <a:t>*</a:t>
            </a:r>
          </a:p>
        </p:txBody>
      </p:sp>
      <p:sp>
        <p:nvSpPr>
          <p:cNvPr id="61" name="Text Box 61"/>
          <p:cNvSpPr>
            <a:spLocks/>
          </p:cNvSpPr>
          <p:nvPr>
            <p:ph idx="1" type="dt"/>
          </p:nvPr>
        </p:nvSpPr>
        <p:spPr>
          <a:xfrm>
            <a:off x="3929062" y="0"/>
            <a:ext cx="3005137" cy="461962"/>
          </a:xfrm>
          <a:prstGeom prst="rect">
            <a:avLst/>
          </a:prstGeom>
          <a:ln>
            <a:noFill/>
          </a:ln>
        </p:spPr>
        <p:txBody>
          <a:bodyPr bIns="46184" lIns="92368" numCol="1" rIns="92368" tIns="46184"/>
          <a:lstStyle/>
          <a:p>
            <a:pPr algn="r" defTabSz="923925"/>
            <a:r>
              <a:rPr dirty="0" lang="en-US" smtClean="0" sz="1200">
                <a:latin charset="0" typeface="Tahoma"/>
              </a:rPr>
              <a:t>*</a:t>
            </a:r>
          </a:p>
        </p:txBody>
      </p:sp>
      <p:sp>
        <p:nvSpPr>
          <p:cNvPr id="62" name="Text Box 62"/>
          <p:cNvSpPr>
            <a:spLocks/>
          </p:cNvSpPr>
          <p:nvPr>
            <p:ph idx="2" type="sldImg"/>
          </p:nvPr>
        </p:nvSpPr>
        <p:spPr>
          <a:xfrm>
            <a:off x="1158875" y="692150"/>
            <a:ext cx="4616450" cy="3462337"/>
          </a:xfrm>
          <a:prstGeom prst="rect">
            <a:avLst/>
          </a:prstGeom>
          <a:solidFill>
            <a:srgbClr val="FFFFFF"/>
          </a:solidFill>
          <a:ln>
            <a:solidFill>
              <a:srgbClr val="000000"/>
            </a:solidFill>
            <a:round/>
            <a:headEnd/>
            <a:tailEnd/>
          </a:ln>
        </p:spPr>
      </p:sp>
      <p:sp>
        <p:nvSpPr>
          <p:cNvPr id="63" name="Text Box 63"/>
          <p:cNvSpPr>
            <a:spLocks/>
          </p:cNvSpPr>
          <p:nvPr>
            <p:ph idx="3" sz="quarter" type="body"/>
          </p:nvPr>
        </p:nvSpPr>
        <p:spPr>
          <a:xfrm>
            <a:off x="923925" y="4386262"/>
            <a:ext cx="5086350" cy="4154487"/>
          </a:xfrm>
          <a:prstGeom prst="rect">
            <a:avLst/>
          </a:prstGeom>
          <a:ln>
            <a:noFill/>
          </a:ln>
        </p:spPr>
        <p:txBody>
          <a:bodyPr bIns="46184" lIns="92368" numCol="1" rIns="92368" tIns="46184"/>
          <a:lstStyle/>
          <a:p>
            <a:endParaRPr/>
          </a:p>
          <a:p>
            <a:endParaRPr/>
          </a:p>
          <a:p>
            <a:endParaRPr/>
          </a:p>
          <a:p>
            <a:endParaRPr/>
          </a:p>
          <a:p>
            <a:endParaRPr/>
          </a:p>
        </p:txBody>
      </p:sp>
      <p:sp>
        <p:nvSpPr>
          <p:cNvPr id="64" name="Text Box 64"/>
          <p:cNvSpPr>
            <a:spLocks/>
          </p:cNvSpPr>
          <p:nvPr>
            <p:ph idx="4" sz="quarter" type="ftr"/>
          </p:nvPr>
        </p:nvSpPr>
        <p:spPr>
          <a:xfrm>
            <a:off x="0" y="8770937"/>
            <a:ext cx="3005137" cy="461962"/>
          </a:xfrm>
          <a:prstGeom prst="rect">
            <a:avLst/>
          </a:prstGeom>
          <a:ln>
            <a:noFill/>
          </a:ln>
        </p:spPr>
        <p:txBody>
          <a:bodyPr anchor="b" bIns="46184" lIns="92368" numCol="1" rIns="92368" tIns="46184"/>
          <a:lstStyle/>
          <a:p>
            <a:pPr defTabSz="923925"/>
            <a:r>
              <a:rPr dirty="0" lang="en-US" smtClean="0" sz="1200">
                <a:latin charset="0" typeface="Tahoma"/>
              </a:rPr>
              <a:t>*</a:t>
            </a:r>
          </a:p>
        </p:txBody>
      </p:sp>
      <p:sp>
        <p:nvSpPr>
          <p:cNvPr id="65" name="Text Box 65"/>
          <p:cNvSpPr>
            <a:spLocks/>
          </p:cNvSpPr>
          <p:nvPr>
            <p:ph idx="5" sz="quarter" type="sldNum"/>
          </p:nvPr>
        </p:nvSpPr>
        <p:spPr>
          <a:xfrm>
            <a:off x="3929062" y="8770937"/>
            <a:ext cx="3005137" cy="461962"/>
          </a:xfrm>
          <a:prstGeom prst="rect">
            <a:avLst/>
          </a:prstGeom>
          <a:ln>
            <a:noFill/>
          </a:ln>
        </p:spPr>
        <p:txBody>
          <a:bodyPr anchor="b" bIns="46184" lIns="92368" numCol="1" rIns="92368" tIns="46184"/>
          <a:lstStyle/>
          <a:p>
            <a:pPr algn="r" defTabSz="923925"/>
            <a:r>
              <a:rPr dirty="0" lang="en-US" smtClean="0" sz="1200">
                <a:latin charset="0" typeface="Tahoma"/>
              </a:rPr>
              <a:t>*</a:t>
            </a:r>
          </a:p>
        </p:txBody>
      </p:sp>
    </p:spTree>
  </p:cSld>
  <p:clrMap accent1="accent1" accent2="accent2" accent3="accent3" accent4="accent4" accent5="accent5" accent6="accent6" bg1="lt1" bg2="lt2" folHlink="folHlink" hlink="hlink" tx1="dk1" tx2="dk2"/>
</p:notesMaster>
</file>

<file path=ppt/notesSlides/_rels/notesSlide1.xml.rels><?xml version="1.0" encoding="UTF-8" standalone="yes"?><Relationships xmlns="http://schemas.openxmlformats.org/package/2006/relationships"><Relationship Id="rId2" Target="../slides/slide32.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1" name="Text Box 681"/>
          <p:cNvSpPr>
            <a:spLocks/>
          </p:cNvSpPr>
          <p:nvPr>
            <p:ph type="sldImg"/>
          </p:nvPr>
        </p:nvSpPr>
        <p:spPr>
          <a:xfrm>
            <a:off x="1158875" y="692150"/>
            <a:ext cx="4616450" cy="3462337"/>
          </a:xfrm>
          <a:prstGeom prst="rect">
            <a:avLst/>
          </a:prstGeom>
        </p:spPr>
      </p:sp>
      <p:sp>
        <p:nvSpPr>
          <p:cNvPr id="682" name="Text Box 682"/>
          <p:cNvSpPr>
            <a:spLocks/>
          </p:cNvSpPr>
          <p:nvPr>
            <p:ph idx="1" type="body"/>
          </p:nvPr>
        </p:nvSpPr>
        <p:spPr>
          <a:xfrm>
            <a:off x="923925" y="4386262"/>
            <a:ext cx="5086350" cy="4154487"/>
          </a:xfrm>
          <a:prstGeom prst="rect">
            <a:avLst/>
          </a:prstGeom>
        </p:spPr>
        <p:txBody>
          <a:bodyPr numCol="1"/>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idx="1" type="subTitle"/>
          </p:nvPr>
        </p:nvSpPr>
        <p:spPr>
          <a:xfrm>
            <a:off x="1371600" y="3886200"/>
            <a:ext cx="6400800" cy="1752600"/>
          </a:xfrm>
        </p:spPr>
        <p:txBody>
          <a:bodyPr numCol="1"/>
          <a:lstStyle>
            <a:lvl1pPr algn="ctr" indent="0" marL="0">
              <a:buNone/>
              <a:defRPr/>
            </a:lvl1pPr>
            <a:lvl2pPr algn="ctr" indent="0" marL="457200">
              <a:buNone/>
              <a:defRPr/>
            </a:lvl2pPr>
            <a:lvl3pPr algn="ctr" indent="0" marL="914400">
              <a:buNone/>
              <a:defRPr/>
            </a:lvl3pPr>
            <a:lvl4pPr algn="ctr" indent="0" marL="1371600">
              <a:buNone/>
              <a:defRPr/>
            </a:lvl4pPr>
            <a:lvl5pPr algn="ctr" indent="0" marL="1828800">
              <a:buNone/>
              <a:defRPr/>
            </a:lvl5pPr>
            <a:lvl6pPr algn="ctr" indent="0" marL="2286000">
              <a:buNone/>
              <a:defRPr/>
            </a:lvl6pPr>
            <a:lvl7pPr algn="ctr" indent="0" marL="2743200">
              <a:buNone/>
              <a:defRPr/>
            </a:lvl7pPr>
            <a:lvl8pPr algn="ctr" indent="0" marL="3200400">
              <a:buNone/>
              <a:defRPr/>
            </a:lvl8pPr>
            <a:lvl9pPr algn="ctr" indent="0" marL="3657600">
              <a:buNone/>
              <a:defRPr/>
            </a:lvl9pPr>
          </a:lstStyle>
          <a:p>
            <a:r>
              <a:rPr lang="en-US" smtClean="0"/>
              <a:t>Click to edit Master subtitle style</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C9600221-B624-45B7-9E68-D1D79752583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idx="1" orient="vert" type="body"/>
          </p:nvPr>
        </p:nvSpPr>
        <p:spPr/>
        <p:txBody>
          <a:bodyPr numCol="1"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C543D10D-1B83-4EE9-8835-AFAF7628ADB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orient="vert" type="title"/>
          </p:nvPr>
        </p:nvSpPr>
        <p:spPr>
          <a:xfrm>
            <a:off x="6629400" y="274638"/>
            <a:ext cx="2057400" cy="5851525"/>
          </a:xfrm>
        </p:spPr>
        <p:txBody>
          <a:bodyPr numCol="1" vert="eaVert"/>
          <a:lstStyle/>
          <a:p>
            <a:r>
              <a:rPr lang="en-US" smtClean="0"/>
              <a:t>Click to edit Master title style</a:t>
            </a:r>
            <a:endParaRPr lang="en-US"/>
          </a:p>
        </p:txBody>
      </p:sp>
      <p:sp>
        <p:nvSpPr>
          <p:cNvPr id="3" name="Vertical Text Placeholder 2"/>
          <p:cNvSpPr>
            <a:spLocks noGrp="1"/>
          </p:cNvSpPr>
          <p:nvPr>
            <p:ph idx="1" orient="vert" type="body"/>
          </p:nvPr>
        </p:nvSpPr>
        <p:spPr>
          <a:xfrm>
            <a:off x="457200" y="274638"/>
            <a:ext cx="6019800" cy="5851525"/>
          </a:xfrm>
        </p:spPr>
        <p:txBody>
          <a:bodyPr numCol="1"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8A0F8399-60D2-4F5D-9CEE-64FA3803ED8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numCol="1"/>
          <a:lstStyle/>
          <a:p>
            <a:r>
              <a:rPr lang="en-US" smtClean="0"/>
              <a:t>Click to edit Master title style</a:t>
            </a:r>
            <a:endParaRPr lang="en-US"/>
          </a:p>
        </p:txBody>
      </p:sp>
      <p:sp>
        <p:nvSpPr>
          <p:cNvPr id="3" name="Text Placeholder 2"/>
          <p:cNvSpPr>
            <a:spLocks noGrp="1"/>
          </p:cNvSpPr>
          <p:nvPr>
            <p:ph idx="1" sz="half" type="body"/>
          </p:nvPr>
        </p:nvSpPr>
        <p:spPr>
          <a:xfrm>
            <a:off x="457200" y="1600200"/>
            <a:ext cx="4038600" cy="4525963"/>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idx="2" sz="half" type="media"/>
          </p:nvPr>
        </p:nvSpPr>
        <p:spPr>
          <a:xfrm>
            <a:off x="4648200" y="1600200"/>
            <a:ext cx="4038600" cy="4525963"/>
          </a:xfrm>
        </p:spPr>
        <p:txBody>
          <a:bodyPr numCol="1"/>
          <a:lstStyle/>
          <a:p>
            <a:endParaRPr lang="en-US"/>
          </a:p>
        </p:txBody>
      </p:sp>
      <p:sp>
        <p:nvSpPr>
          <p:cNvPr id="5" name="Date Placeholder 4"/>
          <p:cNvSpPr>
            <a:spLocks noGrp="1"/>
          </p:cNvSpPr>
          <p:nvPr>
            <p:ph idx="10" sz="half" type="dt"/>
          </p:nvPr>
        </p:nvSpPr>
        <p:spPr>
          <a:xfrm>
            <a:off x="457200" y="6245225"/>
            <a:ext cx="2133600" cy="476250"/>
          </a:xfrm>
        </p:spPr>
        <p:txBody>
          <a:bodyPr numCol="1"/>
          <a:lstStyle>
            <a:lvl1pPr>
              <a:defRPr/>
            </a:lvl1pPr>
          </a:lstStyle>
          <a:p>
            <a:endParaRPr lang="en-US"/>
          </a:p>
        </p:txBody>
      </p:sp>
      <p:sp>
        <p:nvSpPr>
          <p:cNvPr id="6" name="Footer Placeholder 5"/>
          <p:cNvSpPr>
            <a:spLocks noGrp="1"/>
          </p:cNvSpPr>
          <p:nvPr>
            <p:ph idx="11" sz="quarter" type="ftr"/>
          </p:nvPr>
        </p:nvSpPr>
        <p:spPr>
          <a:xfrm>
            <a:off x="3124200" y="6245225"/>
            <a:ext cx="2895600" cy="476250"/>
          </a:xfrm>
        </p:spPr>
        <p:txBody>
          <a:bodyPr numCol="1"/>
          <a:lstStyle>
            <a:lvl1pPr>
              <a:defRPr/>
            </a:lvl1pPr>
          </a:lstStyle>
          <a:p>
            <a:endParaRPr lang="en-US"/>
          </a:p>
        </p:txBody>
      </p:sp>
      <p:sp>
        <p:nvSpPr>
          <p:cNvPr id="7" name="Slide Number Placeholder 6"/>
          <p:cNvSpPr>
            <a:spLocks noGrp="1"/>
          </p:cNvSpPr>
          <p:nvPr>
            <p:ph idx="12" sz="quarter" type="sldNum"/>
          </p:nvPr>
        </p:nvSpPr>
        <p:spPr>
          <a:xfrm>
            <a:off x="6553200" y="6245225"/>
            <a:ext cx="2133600" cy="476250"/>
          </a:xfrm>
        </p:spPr>
        <p:txBody>
          <a:bodyPr numCol="1"/>
          <a:lstStyle>
            <a:lvl1pPr>
              <a:defRPr/>
            </a:lvl1pPr>
          </a:lstStyle>
          <a:p>
            <a:fld id="{DFCE196E-A01D-4883-A5D2-B6CE93B22AE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numCol="1"/>
          <a:lstStyle/>
          <a:p>
            <a:r>
              <a:rPr lang="en-US" smtClean="0"/>
              <a:t>Click to edit Master title style</a:t>
            </a:r>
            <a:endParaRPr lang="en-US"/>
          </a:p>
        </p:txBody>
      </p:sp>
      <p:sp>
        <p:nvSpPr>
          <p:cNvPr id="3" name="Content Placeholder 2"/>
          <p:cNvSpPr>
            <a:spLocks noGrp="1"/>
          </p:cNvSpPr>
          <p:nvPr>
            <p:ph idx="1" sz="half"/>
          </p:nvPr>
        </p:nvSpPr>
        <p:spPr>
          <a:xfrm>
            <a:off x="457200" y="1600200"/>
            <a:ext cx="4038600" cy="4525963"/>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idx="2" sz="quarter"/>
          </p:nvPr>
        </p:nvSpPr>
        <p:spPr>
          <a:xfrm>
            <a:off x="4648200" y="1600200"/>
            <a:ext cx="4038600" cy="21859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idx="3" sz="quarter"/>
          </p:nvPr>
        </p:nvSpPr>
        <p:spPr>
          <a:xfrm>
            <a:off x="4648200" y="3938588"/>
            <a:ext cx="4038600" cy="2187575"/>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idx="10" sz="half" type="dt"/>
          </p:nvPr>
        </p:nvSpPr>
        <p:spPr>
          <a:xfrm>
            <a:off x="457200" y="6245225"/>
            <a:ext cx="2133600" cy="476250"/>
          </a:xfrm>
        </p:spPr>
        <p:txBody>
          <a:bodyPr numCol="1"/>
          <a:lstStyle>
            <a:lvl1pPr>
              <a:defRPr/>
            </a:lvl1pPr>
          </a:lstStyle>
          <a:p>
            <a:endParaRPr lang="en-US"/>
          </a:p>
        </p:txBody>
      </p:sp>
      <p:sp>
        <p:nvSpPr>
          <p:cNvPr id="7" name="Footer Placeholder 6"/>
          <p:cNvSpPr>
            <a:spLocks noGrp="1"/>
          </p:cNvSpPr>
          <p:nvPr>
            <p:ph idx="11" sz="quarter" type="ftr"/>
          </p:nvPr>
        </p:nvSpPr>
        <p:spPr>
          <a:xfrm>
            <a:off x="3124200" y="6245225"/>
            <a:ext cx="2895600" cy="476250"/>
          </a:xfrm>
        </p:spPr>
        <p:txBody>
          <a:bodyPr numCol="1"/>
          <a:lstStyle>
            <a:lvl1pPr>
              <a:defRPr/>
            </a:lvl1pPr>
          </a:lstStyle>
          <a:p>
            <a:endParaRPr lang="en-US"/>
          </a:p>
        </p:txBody>
      </p:sp>
      <p:sp>
        <p:nvSpPr>
          <p:cNvPr id="8" name="Slide Number Placeholder 7"/>
          <p:cNvSpPr>
            <a:spLocks noGrp="1"/>
          </p:cNvSpPr>
          <p:nvPr>
            <p:ph idx="12" sz="quarter" type="sldNum"/>
          </p:nvPr>
        </p:nvSpPr>
        <p:spPr>
          <a:xfrm>
            <a:off x="6553200" y="6245225"/>
            <a:ext cx="2133600" cy="476250"/>
          </a:xfrm>
        </p:spPr>
        <p:txBody>
          <a:bodyPr numCol="1"/>
          <a:lstStyle>
            <a:lvl1pPr>
              <a:defRPr/>
            </a:lvl1pPr>
          </a:lstStyle>
          <a:p>
            <a:fld id="{5213CBA8-1292-42F0-B2FC-6065D4A3759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numCol="1"/>
          <a:lstStyle/>
          <a:p>
            <a:r>
              <a:rPr lang="en-US" smtClean="0"/>
              <a:t>Click to edit Master title style</a:t>
            </a:r>
            <a:endParaRPr lang="en-US"/>
          </a:p>
        </p:txBody>
      </p:sp>
      <p:sp>
        <p:nvSpPr>
          <p:cNvPr id="3" name="Table Placeholder 2"/>
          <p:cNvSpPr>
            <a:spLocks noGrp="1"/>
          </p:cNvSpPr>
          <p:nvPr>
            <p:ph idx="1" type="tbl"/>
          </p:nvPr>
        </p:nvSpPr>
        <p:spPr>
          <a:xfrm>
            <a:off x="457200" y="1600200"/>
            <a:ext cx="8229600" cy="4525963"/>
          </a:xfrm>
        </p:spPr>
        <p:txBody>
          <a:bodyPr numCol="1"/>
          <a:lstStyle/>
          <a:p>
            <a:endParaRPr lang="en-US"/>
          </a:p>
        </p:txBody>
      </p:sp>
      <p:sp>
        <p:nvSpPr>
          <p:cNvPr id="4" name="Date Placeholder 3"/>
          <p:cNvSpPr>
            <a:spLocks noGrp="1"/>
          </p:cNvSpPr>
          <p:nvPr>
            <p:ph idx="10" sz="half" type="dt"/>
          </p:nvPr>
        </p:nvSpPr>
        <p:spPr>
          <a:xfrm>
            <a:off x="457200" y="6245225"/>
            <a:ext cx="2133600" cy="476250"/>
          </a:xfrm>
        </p:spPr>
        <p:txBody>
          <a:bodyPr numCol="1"/>
          <a:lstStyle>
            <a:lvl1pPr>
              <a:defRPr/>
            </a:lvl1pPr>
          </a:lstStyle>
          <a:p>
            <a:endParaRPr lang="en-US"/>
          </a:p>
        </p:txBody>
      </p:sp>
      <p:sp>
        <p:nvSpPr>
          <p:cNvPr id="5" name="Footer Placeholder 4"/>
          <p:cNvSpPr>
            <a:spLocks noGrp="1"/>
          </p:cNvSpPr>
          <p:nvPr>
            <p:ph idx="11" sz="quarter" type="ftr"/>
          </p:nvPr>
        </p:nvSpPr>
        <p:spPr>
          <a:xfrm>
            <a:off x="3124200" y="6245225"/>
            <a:ext cx="2895600" cy="476250"/>
          </a:xfrm>
        </p:spPr>
        <p:txBody>
          <a:bodyPr numCol="1"/>
          <a:lstStyle>
            <a:lvl1pPr>
              <a:defRPr/>
            </a:lvl1pPr>
          </a:lstStyle>
          <a:p>
            <a:endParaRPr lang="en-US"/>
          </a:p>
        </p:txBody>
      </p:sp>
      <p:sp>
        <p:nvSpPr>
          <p:cNvPr id="6" name="Slide Number Placeholder 5"/>
          <p:cNvSpPr>
            <a:spLocks noGrp="1"/>
          </p:cNvSpPr>
          <p:nvPr>
            <p:ph idx="12" sz="quarter" type="sldNum"/>
          </p:nvPr>
        </p:nvSpPr>
        <p:spPr>
          <a:xfrm>
            <a:off x="6553200" y="6245225"/>
            <a:ext cx="2133600" cy="476250"/>
          </a:xfrm>
        </p:spPr>
        <p:txBody>
          <a:bodyPr numCol="1"/>
          <a:lstStyle>
            <a:lvl1pPr>
              <a:defRPr/>
            </a:lvl1pPr>
          </a:lstStyle>
          <a:p>
            <a:fld id="{39E10CF1-C730-4184-94D9-6AF7139F94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numCol="1"/>
          <a:lstStyle/>
          <a:p>
            <a:r>
              <a:rPr lang="en-US" smtClean="0"/>
              <a:t>Click to edit Master title style</a:t>
            </a:r>
            <a:endParaRPr lang="en-US"/>
          </a:p>
        </p:txBody>
      </p:sp>
      <p:sp>
        <p:nvSpPr>
          <p:cNvPr id="3" name="Text Placeholder 2"/>
          <p:cNvSpPr>
            <a:spLocks noGrp="1"/>
          </p:cNvSpPr>
          <p:nvPr>
            <p:ph idx="1" sz="half" type="body"/>
          </p:nvPr>
        </p:nvSpPr>
        <p:spPr>
          <a:xfrm>
            <a:off x="457200" y="1600200"/>
            <a:ext cx="4038600" cy="4525963"/>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idx="2" sz="quarter"/>
          </p:nvPr>
        </p:nvSpPr>
        <p:spPr>
          <a:xfrm>
            <a:off x="4648200" y="1600200"/>
            <a:ext cx="4038600" cy="21859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idx="3" sz="quarter"/>
          </p:nvPr>
        </p:nvSpPr>
        <p:spPr>
          <a:xfrm>
            <a:off x="4648200" y="3938588"/>
            <a:ext cx="4038600" cy="2187575"/>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idx="10" sz="half" type="dt"/>
          </p:nvPr>
        </p:nvSpPr>
        <p:spPr>
          <a:xfrm>
            <a:off x="457200" y="6245225"/>
            <a:ext cx="2133600" cy="476250"/>
          </a:xfrm>
        </p:spPr>
        <p:txBody>
          <a:bodyPr numCol="1"/>
          <a:lstStyle>
            <a:lvl1pPr>
              <a:defRPr/>
            </a:lvl1pPr>
          </a:lstStyle>
          <a:p>
            <a:endParaRPr lang="en-US"/>
          </a:p>
        </p:txBody>
      </p:sp>
      <p:sp>
        <p:nvSpPr>
          <p:cNvPr id="7" name="Footer Placeholder 6"/>
          <p:cNvSpPr>
            <a:spLocks noGrp="1"/>
          </p:cNvSpPr>
          <p:nvPr>
            <p:ph idx="11" sz="quarter" type="ftr"/>
          </p:nvPr>
        </p:nvSpPr>
        <p:spPr>
          <a:xfrm>
            <a:off x="3124200" y="6245225"/>
            <a:ext cx="2895600" cy="476250"/>
          </a:xfrm>
        </p:spPr>
        <p:txBody>
          <a:bodyPr numCol="1"/>
          <a:lstStyle>
            <a:lvl1pPr>
              <a:defRPr/>
            </a:lvl1pPr>
          </a:lstStyle>
          <a:p>
            <a:endParaRPr lang="en-US"/>
          </a:p>
        </p:txBody>
      </p:sp>
      <p:sp>
        <p:nvSpPr>
          <p:cNvPr id="8" name="Slide Number Placeholder 7"/>
          <p:cNvSpPr>
            <a:spLocks noGrp="1"/>
          </p:cNvSpPr>
          <p:nvPr>
            <p:ph idx="12" sz="quarter" type="sldNum"/>
          </p:nvPr>
        </p:nvSpPr>
        <p:spPr>
          <a:xfrm>
            <a:off x="6553200" y="6245225"/>
            <a:ext cx="2133600" cy="476250"/>
          </a:xfrm>
        </p:spPr>
        <p:txBody>
          <a:bodyPr numCol="1"/>
          <a:lstStyle>
            <a:lvl1pPr>
              <a:defRPr/>
            </a:lvl1pPr>
          </a:lstStyle>
          <a:p>
            <a:fld id="{7F9F9C39-250F-47A6-A1D8-25CDFB7EB6E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A5BC7F78-48E6-4BBC-B0E1-56BD2A17FC9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numCol="1"/>
          <a:lstStyle>
            <a:lvl1pPr algn="l">
              <a:defRPr b="1" cap="all" sz="4000"/>
            </a:lvl1pPr>
          </a:lstStyle>
          <a:p>
            <a:r>
              <a:rPr lang="en-US" smtClean="0"/>
              <a:t>Click to edit Master title style</a:t>
            </a:r>
            <a:endParaRPr lang="en-US"/>
          </a:p>
        </p:txBody>
      </p:sp>
      <p:sp>
        <p:nvSpPr>
          <p:cNvPr id="3" name="Text Placeholder 2"/>
          <p:cNvSpPr>
            <a:spLocks noGrp="1"/>
          </p:cNvSpPr>
          <p:nvPr>
            <p:ph idx="1" type="body"/>
          </p:nvPr>
        </p:nvSpPr>
        <p:spPr>
          <a:xfrm>
            <a:off x="722313" y="2906713"/>
            <a:ext cx="7772400" cy="1500187"/>
          </a:xfrm>
        </p:spPr>
        <p:txBody>
          <a:bodyPr anchor="b" numCol="1"/>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sz="half"/>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idx="2" sz="half"/>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idx="10" sz="half" type="dt"/>
          </p:nvPr>
        </p:nvSpPr>
        <p:spPr/>
        <p:txBody>
          <a:bodyPr numCol="1"/>
          <a:lstStyle>
            <a:lvl1pPr>
              <a:defRPr/>
            </a:lvl1pPr>
          </a:lstStyle>
          <a:p>
            <a:endParaRPr lang="en-US"/>
          </a:p>
        </p:txBody>
      </p:sp>
      <p:sp>
        <p:nvSpPr>
          <p:cNvPr id="6" name="Footer Placeholder 5"/>
          <p:cNvSpPr>
            <a:spLocks noGrp="1"/>
          </p:cNvSpPr>
          <p:nvPr>
            <p:ph idx="11" sz="quarter" type="ftr"/>
          </p:nvPr>
        </p:nvSpPr>
        <p:spPr/>
        <p:txBody>
          <a:bodyPr numCol="1"/>
          <a:lstStyle>
            <a:lvl1pPr>
              <a:defRPr/>
            </a:lvl1pPr>
          </a:lstStyle>
          <a:p>
            <a:endParaRPr lang="en-US"/>
          </a:p>
        </p:txBody>
      </p:sp>
      <p:sp>
        <p:nvSpPr>
          <p:cNvPr id="7" name="Slide Number Placeholder 6"/>
          <p:cNvSpPr>
            <a:spLocks noGrp="1"/>
          </p:cNvSpPr>
          <p:nvPr>
            <p:ph idx="12" sz="quarter" type="sldNum"/>
          </p:nvPr>
        </p:nvSpPr>
        <p:spPr/>
        <p:txBody>
          <a:bodyPr numCol="1"/>
          <a:lstStyle>
            <a:lvl1pPr>
              <a:defRPr/>
            </a:lvl1pPr>
          </a:lstStyle>
          <a:p>
            <a:fld id="{146B05A8-4507-4941-A8ED-92C83DD237D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idx="1" type="body"/>
          </p:nvPr>
        </p:nvSpPr>
        <p:spPr>
          <a:xfrm>
            <a:off x="457200" y="1535113"/>
            <a:ext cx="4040188" cy="63976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4" name="Content Placeholder 3"/>
          <p:cNvSpPr>
            <a:spLocks noGrp="1"/>
          </p:cNvSpPr>
          <p:nvPr>
            <p:ph idx="2" sz="half"/>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idx="3" sz="quarter" type="body"/>
          </p:nvPr>
        </p:nvSpPr>
        <p:spPr>
          <a:xfrm>
            <a:off x="4645025" y="1535113"/>
            <a:ext cx="4041775" cy="63976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6" name="Content Placeholder 5"/>
          <p:cNvSpPr>
            <a:spLocks noGrp="1"/>
          </p:cNvSpPr>
          <p:nvPr>
            <p:ph idx="4" sz="quarter"/>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8" name="Footer Placeholder 7"/>
          <p:cNvSpPr>
            <a:spLocks noGrp="1"/>
          </p:cNvSpPr>
          <p:nvPr>
            <p:ph idx="11" sz="quarter" type="ftr"/>
          </p:nvPr>
        </p:nvSpPr>
        <p:spPr/>
        <p:txBody>
          <a:bodyPr numCol="1"/>
          <a:lstStyle/>
          <a:p>
            <a:endParaRPr lang="en-US"/>
          </a:p>
        </p:txBody>
      </p:sp>
      <p:sp>
        <p:nvSpPr>
          <p:cNvPr id="9" name="Slide Number Placeholder 8"/>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idx="10" sz="half" type="dt"/>
          </p:nvPr>
        </p:nvSpPr>
        <p:spPr/>
        <p:txBody>
          <a:bodyPr numCol="1"/>
          <a:lstStyle>
            <a:lvl1pPr>
              <a:defRPr/>
            </a:lvl1pPr>
          </a:lstStyle>
          <a:p>
            <a:endParaRPr lang="en-US"/>
          </a:p>
        </p:txBody>
      </p:sp>
      <p:sp>
        <p:nvSpPr>
          <p:cNvPr id="4" name="Footer Placeholder 3"/>
          <p:cNvSpPr>
            <a:spLocks noGrp="1"/>
          </p:cNvSpPr>
          <p:nvPr>
            <p:ph idx="11" sz="quarter" type="ftr"/>
          </p:nvPr>
        </p:nvSpPr>
        <p:spPr/>
        <p:txBody>
          <a:bodyPr numCol="1"/>
          <a:lstStyle>
            <a:lvl1pPr>
              <a:defRPr/>
            </a:lvl1pPr>
          </a:lstStyle>
          <a:p>
            <a:endParaRPr lang="en-US"/>
          </a:p>
        </p:txBody>
      </p:sp>
      <p:sp>
        <p:nvSpPr>
          <p:cNvPr id="5" name="Slide Number Placeholder 4"/>
          <p:cNvSpPr>
            <a:spLocks noGrp="1"/>
          </p:cNvSpPr>
          <p:nvPr>
            <p:ph idx="12" sz="quarter" type="sldNum"/>
          </p:nvPr>
        </p:nvSpPr>
        <p:spPr/>
        <p:txBody>
          <a:bodyPr numCol="1"/>
          <a:lstStyle>
            <a:lvl1pPr>
              <a:defRPr/>
            </a:lvl1pPr>
          </a:lstStyle>
          <a:p>
            <a:fld id="{2D52B7B6-6F1B-4A62-B87E-81AD4998D87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 name=""/>
        <p:cNvGrpSpPr/>
        <p:nvPr/>
      </p:nvGrpSpPr>
      <p:grpSpPr>
        <a:xfrm>
          <a:off x="0" y="0"/>
          <a:ext cx="0" cy="0"/>
          <a:chOff x="0" y="0"/>
          <a:chExt cx="0" cy="0"/>
        </a:xfrm>
      </p:grpSpPr>
      <p:sp>
        <p:nvSpPr>
          <p:cNvPr id="2" name="Date Placeholder 1"/>
          <p:cNvSpPr>
            <a:spLocks noGrp="1"/>
          </p:cNvSpPr>
          <p:nvPr>
            <p:ph idx="10" sz="half" type="dt"/>
          </p:nvPr>
        </p:nvSpPr>
        <p:spPr/>
        <p:txBody>
          <a:bodyPr numCol="1"/>
          <a:lstStyle>
            <a:lvl1pPr>
              <a:defRPr/>
            </a:lvl1pPr>
          </a:lstStyle>
          <a:p>
            <a:endParaRPr lang="en-US"/>
          </a:p>
        </p:txBody>
      </p:sp>
      <p:sp>
        <p:nvSpPr>
          <p:cNvPr id="3" name="Footer Placeholder 2"/>
          <p:cNvSpPr>
            <a:spLocks noGrp="1"/>
          </p:cNvSpPr>
          <p:nvPr>
            <p:ph idx="11" sz="quarter" type="ftr"/>
          </p:nvPr>
        </p:nvSpPr>
        <p:spPr/>
        <p:txBody>
          <a:bodyPr numCol="1"/>
          <a:lstStyle>
            <a:lvl1pPr>
              <a:defRPr/>
            </a:lvl1pPr>
          </a:lstStyle>
          <a:p>
            <a:endParaRPr lang="en-US"/>
          </a:p>
        </p:txBody>
      </p:sp>
      <p:sp>
        <p:nvSpPr>
          <p:cNvPr id="4" name="Slide Number Placeholder 3"/>
          <p:cNvSpPr>
            <a:spLocks noGrp="1"/>
          </p:cNvSpPr>
          <p:nvPr>
            <p:ph idx="12" sz="quarter" type="sldNum"/>
          </p:nvPr>
        </p:nvSpPr>
        <p:spPr/>
        <p:txBody>
          <a:bodyPr numCol="1"/>
          <a:lstStyle>
            <a:lvl1pPr>
              <a:defRPr/>
            </a:lvl1pPr>
          </a:lstStyle>
          <a:p>
            <a:fld id="{08F7B79A-4EA2-44AE-9F7F-F6A143AD223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numCol="1"/>
          <a:lstStyle>
            <a:lvl1pPr algn="l">
              <a:defRPr b="1" sz="2000"/>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idx="2" sz="half" type="body"/>
          </p:nvPr>
        </p:nvSpPr>
        <p:spPr>
          <a:xfrm>
            <a:off x="457200" y="1435100"/>
            <a:ext cx="3008313" cy="4691063"/>
          </a:xfr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5" name="Date Placeholder 4"/>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numCol="1"/>
          <a:lstStyle>
            <a:lvl1pPr algn="l">
              <a:defRPr b="1" sz="2000"/>
            </a:lvl1pPr>
          </a:lstStyle>
          <a:p>
            <a:r>
              <a:rPr lang="en-US" smtClean="0"/>
              <a:t>Click to edit Master title style</a:t>
            </a:r>
            <a:endParaRPr lang="en-US"/>
          </a:p>
        </p:txBody>
      </p:sp>
      <p:sp>
        <p:nvSpPr>
          <p:cNvPr id="3" name="Picture Placeholder 2"/>
          <p:cNvSpPr>
            <a:spLocks noGrp="1"/>
          </p:cNvSpPr>
          <p:nvPr>
            <p:ph idx="1" type="pic"/>
          </p:nvPr>
        </p:nvSpPr>
        <p:spPr>
          <a:xfrm>
            <a:off x="1792288" y="612775"/>
            <a:ext cx="5486400" cy="4114800"/>
          </a:xfrm>
        </p:spPr>
        <p:txBody>
          <a:bodyPr numCol="1"/>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idx="2" sz="half" type="body"/>
          </p:nvPr>
        </p:nvSpPr>
        <p:spPr>
          <a:xfrm>
            <a:off x="1792288" y="5367338"/>
            <a:ext cx="5486400" cy="804862"/>
          </a:xfr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5" name="Date Placeholder 4"/>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7" Target="../slideLayouts/slideLayout15.xml" Type="http://schemas.openxmlformats.org/officeDocument/2006/relationships/slideLayout"/><Relationship Id="rId16" Target="../slideLayouts/slideLayout14.xml" Type="http://schemas.openxmlformats.org/officeDocument/2006/relationships/slideLayout"/><Relationship Id="rId15" Target="../slideLayouts/slideLayout13.xml" Type="http://schemas.openxmlformats.org/officeDocument/2006/relationships/slideLayout"/><Relationship Id="rId14" Target="../slideLayouts/slideLayout12.xml" Type="http://schemas.openxmlformats.org/officeDocument/2006/relationships/slideLayout"/><Relationship Id="rId13" Target="../slideLayouts/slideLayout11.xml" Type="http://schemas.openxmlformats.org/officeDocument/2006/relationships/slideLayout"/><Relationship Id="rId12" Target="../slideLayouts/slideLayout10.xml" Type="http://schemas.openxmlformats.org/officeDocument/2006/relationships/slideLayout"/><Relationship Id="rId11" Target="../slideLayouts/slideLayout9.xml" Type="http://schemas.openxmlformats.org/officeDocument/2006/relationships/slideLayout"/><Relationship Id="rId9" Target="../slideLayouts/slideLayout7.xml" Type="http://schemas.openxmlformats.org/officeDocument/2006/relationships/slideLayout"/><Relationship Id="rId10" Target="../slideLayouts/slideLayout8.xml" Type="http://schemas.openxmlformats.org/officeDocument/2006/relationships/slideLayout"/><Relationship Id="rId8" Target="../slideLayouts/slideLayout6.xml" Type="http://schemas.openxmlformats.org/officeDocument/2006/relationships/slideLayout"/><Relationship Id="rId7" Target="../slideLayouts/slideLayout5.xml" Type="http://schemas.openxmlformats.org/officeDocument/2006/relationships/slideLayout"/><Relationship Id="rId6" Target="../slideLayouts/slideLayout4.xml" Type="http://schemas.openxmlformats.org/officeDocument/2006/relationships/slideLayout"/><Relationship Id="rId5" Target="../slideLayouts/slideLayout3.xml" Type="http://schemas.openxmlformats.org/officeDocument/2006/relationships/slideLayout"/><Relationship Id="rId4" Target="../slideLayouts/slideLayout2.xml" Type="http://schemas.openxmlformats.org/officeDocument/2006/relationships/slideLayout"/><Relationship Id="rId3" Target="../slideLayouts/slideLayout1.xml" Type="http://schemas.openxmlformats.org/officeDocument/2006/relationships/slideLayout"/><Relationship Id="rId2" Target="../media/image51.jpeg" Type="http://schemas.openxmlformats.org/officeDocument/2006/relationships/image"/><Relationship Id="rId1" Target="../theme/theme1.xml" Type="http://schemas.openxmlformats.org/officeDocument/2006/relationships/theme"/></Relationships>
</file>

<file path=ppt/slideMasters/_rels/slideMaster2.xml.rels><?xml version="1.0" encoding="UTF-8" standalone="yes"?><Relationships xmlns="http://schemas.openxmlformats.org/package/2006/relationships"><Relationship Id="rId2" Target="../media/image51.jpeg" Type="http://schemas.openxmlformats.org/officeDocument/2006/relationships/image"/><Relationship Id="rId1"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grpSp>
        <p:nvGrpSpPr>
          <p:cNvPr id="1" name="Group 1"/>
          <p:cNvGrpSpPr>
            <a:grpSpLocks/>
          </p:cNvGrpSpPr>
          <p:nvPr/>
        </p:nvGrpSpPr>
        <p:grpSpPr>
          <a:xfrm>
            <a:off x="0" y="0"/>
            <a:ext cx="9156700" cy="757237"/>
            <a:chOff x="0" y="0"/>
            <a:chExt cx="5768" cy="477"/>
          </a:xfrm>
        </p:grpSpPr>
        <p:sp>
          <p:nvSpPr>
            <p:cNvPr id="2" name="Text Box 2"/>
            <p:cNvSpPr>
              <a:spLocks/>
            </p:cNvSpPr>
            <p:nvPr/>
          </p:nvSpPr>
          <p:spPr>
            <a:xfrm>
              <a:off x="5" y="0"/>
              <a:ext cx="5763" cy="477"/>
            </a:xfrm>
            <a:custGeom>
              <a:avLst/>
              <a:gdLst/>
              <a:ahLst/>
              <a:cxnLst/>
              <a:rect b="b" l="0" r="r" t="0"/>
              <a:pathLst>
                <a:path h="477" w="5763">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a:noFill/>
            </a:ln>
            <a:effectLst/>
          </p:spPr>
        </p:sp>
        <p:sp>
          <p:nvSpPr>
            <p:cNvPr id="3" name="Text Box 3"/>
            <p:cNvSpPr>
              <a:spLocks/>
            </p:cNvSpPr>
            <p:nvPr/>
          </p:nvSpPr>
          <p:spPr>
            <a:xfrm>
              <a:off x="0" y="98"/>
              <a:ext cx="256" cy="253"/>
            </a:xfrm>
            <a:custGeom>
              <a:avLst/>
              <a:gdLst/>
              <a:ahLst/>
              <a:cxnLst/>
              <a:rect b="b" l="0" r="r" t="0"/>
              <a:pathLst>
                <a:path h="253" w="256">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a:gsLst>
                <a:gs pos="0">
                  <a:schemeClr val="accent2"/>
                </a:gs>
                <a:gs pos="100000">
                  <a:schemeClr val="bg2"/>
                </a:gs>
              </a:gsLst>
              <a:lin ang="18900000" scaled="1"/>
            </a:gradFill>
            <a:ln>
              <a:noFill/>
            </a:ln>
          </p:spPr>
        </p:sp>
        <p:sp>
          <p:nvSpPr>
            <p:cNvPr id="4" name="Text Box 4"/>
            <p:cNvSpPr>
              <a:spLocks/>
            </p:cNvSpPr>
            <p:nvPr/>
          </p:nvSpPr>
          <p:spPr>
            <a:xfrm>
              <a:off x="56" y="0"/>
              <a:ext cx="708" cy="459"/>
            </a:xfrm>
            <a:custGeom>
              <a:avLst/>
              <a:gdLst/>
              <a:ahLst/>
              <a:cxnLst/>
              <a:rect b="b" l="0" r="r" t="0"/>
              <a:pathLst>
                <a:path h="459" w="708">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a:gsLst>
                <a:gs pos="0">
                  <a:schemeClr val="bg2"/>
                </a:gs>
                <a:gs pos="50000">
                  <a:schemeClr val="accent2"/>
                </a:gs>
                <a:gs pos="100000">
                  <a:schemeClr val="bg2"/>
                </a:gs>
              </a:gsLst>
              <a:lin ang="5400000" scaled="1"/>
            </a:gradFill>
            <a:ln>
              <a:noFill/>
            </a:ln>
            <a:effectLst/>
          </p:spPr>
        </p:sp>
        <p:sp>
          <p:nvSpPr>
            <p:cNvPr id="5" name="Text Box 5"/>
            <p:cNvSpPr>
              <a:spLocks/>
            </p:cNvSpPr>
            <p:nvPr/>
          </p:nvSpPr>
          <p:spPr>
            <a:xfrm>
              <a:off x="131" y="269"/>
              <a:ext cx="251" cy="194"/>
            </a:xfrm>
            <a:custGeom>
              <a:avLst/>
              <a:gdLst/>
              <a:ahLst/>
              <a:cxnLst/>
              <a:rect b="b" l="0" r="r" t="0"/>
              <a:pathLst>
                <a:path h="194" w="251">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a:gsLst>
                <a:gs pos="0">
                  <a:schemeClr val="accent2"/>
                </a:gs>
                <a:gs pos="100000">
                  <a:schemeClr val="bg2"/>
                </a:gs>
              </a:gsLst>
              <a:lin ang="18900000" scaled="1"/>
            </a:gradFill>
            <a:ln>
              <a:noFill/>
            </a:ln>
            <a:effectLst/>
          </p:spPr>
        </p:sp>
        <p:sp>
          <p:nvSpPr>
            <p:cNvPr id="6" name="Text Box 6"/>
            <p:cNvSpPr>
              <a:spLocks/>
            </p:cNvSpPr>
            <p:nvPr/>
          </p:nvSpPr>
          <p:spPr>
            <a:xfrm>
              <a:off x="341" y="0"/>
              <a:ext cx="159" cy="72"/>
            </a:xfrm>
            <a:custGeom>
              <a:avLst/>
              <a:gdLst/>
              <a:ahLst/>
              <a:cxnLst/>
              <a:rect b="b" l="0" r="r" t="0"/>
              <a:pathLst>
                <a:path h="72" w="159">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a:gsLst>
                <a:gs pos="0">
                  <a:schemeClr val="accent2"/>
                </a:gs>
                <a:gs pos="100000">
                  <a:schemeClr val="bg2"/>
                </a:gs>
              </a:gsLst>
              <a:lin ang="18900000" scaled="1"/>
            </a:gradFill>
            <a:ln>
              <a:noFill/>
            </a:ln>
            <a:effectLst/>
          </p:spPr>
        </p:sp>
        <p:sp>
          <p:nvSpPr>
            <p:cNvPr id="7" name="Text Box 7"/>
            <p:cNvSpPr>
              <a:spLocks/>
            </p:cNvSpPr>
            <p:nvPr/>
          </p:nvSpPr>
          <p:spPr>
            <a:xfrm>
              <a:off x="488" y="0"/>
              <a:ext cx="455" cy="216"/>
            </a:xfrm>
            <a:custGeom>
              <a:avLst/>
              <a:gdLst/>
              <a:ahLst/>
              <a:cxnLst/>
              <a:rect b="b" l="0" r="r" t="0"/>
              <a:pathLst>
                <a:path h="216" w="455">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a:gsLst>
                <a:gs pos="0">
                  <a:schemeClr val="bg2"/>
                </a:gs>
                <a:gs pos="100000">
                  <a:schemeClr val="accent2"/>
                </a:gs>
              </a:gsLst>
              <a:lin ang="2700000" scaled="1"/>
            </a:gradFill>
            <a:ln>
              <a:noFill/>
            </a:ln>
            <a:effectLst/>
          </p:spPr>
        </p:sp>
        <p:sp>
          <p:nvSpPr>
            <p:cNvPr id="8" name="Text Box 8"/>
            <p:cNvSpPr>
              <a:spLocks/>
            </p:cNvSpPr>
            <p:nvPr/>
          </p:nvSpPr>
          <p:spPr>
            <a:xfrm>
              <a:off x="1448" y="37"/>
              <a:ext cx="414" cy="108"/>
            </a:xfrm>
            <a:custGeom>
              <a:avLst/>
              <a:gdLst/>
              <a:ahLst/>
              <a:cxnLst/>
              <a:rect b="b" l="0" r="r" t="0"/>
              <a:pathLst>
                <a:path h="108" w="414">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a:gsLst>
                <a:gs pos="0">
                  <a:schemeClr val="accent2"/>
                </a:gs>
                <a:gs pos="100000">
                  <a:schemeClr val="bg2"/>
                </a:gs>
              </a:gsLst>
              <a:lin ang="0" scaled="1"/>
            </a:gradFill>
            <a:ln>
              <a:noFill/>
            </a:ln>
            <a:effectLst/>
          </p:spPr>
        </p:sp>
        <p:sp>
          <p:nvSpPr>
            <p:cNvPr id="9" name="Text Box 9"/>
            <p:cNvSpPr>
              <a:spLocks/>
            </p:cNvSpPr>
            <p:nvPr/>
          </p:nvSpPr>
          <p:spPr>
            <a:xfrm>
              <a:off x="1790" y="0"/>
              <a:ext cx="520" cy="225"/>
            </a:xfrm>
            <a:custGeom>
              <a:avLst/>
              <a:gdLst/>
              <a:ahLst/>
              <a:cxnLst/>
              <a:rect b="b" l="0" r="r" t="0"/>
              <a:pathLst>
                <a:path h="225" w="520">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a:gsLst>
                <a:gs pos="0">
                  <a:schemeClr val="accent2"/>
                </a:gs>
                <a:gs pos="100000">
                  <a:schemeClr val="bg2"/>
                </a:gs>
              </a:gsLst>
              <a:lin ang="18900000" scaled="1"/>
            </a:gradFill>
            <a:ln>
              <a:noFill/>
            </a:ln>
            <a:effectLst/>
          </p:spPr>
        </p:sp>
        <p:sp>
          <p:nvSpPr>
            <p:cNvPr id="10" name="Text Box 10"/>
            <p:cNvSpPr>
              <a:spLocks/>
            </p:cNvSpPr>
            <p:nvPr/>
          </p:nvSpPr>
          <p:spPr>
            <a:xfrm>
              <a:off x="1943" y="154"/>
              <a:ext cx="431" cy="233"/>
            </a:xfrm>
            <a:custGeom>
              <a:avLst/>
              <a:gdLst/>
              <a:ahLst/>
              <a:cxnLst/>
              <a:rect b="b" l="0" r="r" t="0"/>
              <a:pathLst>
                <a:path h="233" w="431">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a:gsLst>
                <a:gs pos="0">
                  <a:schemeClr val="accent2"/>
                </a:gs>
                <a:gs pos="100000">
                  <a:schemeClr val="bg2"/>
                </a:gs>
              </a:gsLst>
              <a:lin ang="18900000" scaled="1"/>
            </a:gradFill>
            <a:ln>
              <a:noFill/>
            </a:ln>
            <a:effectLst/>
          </p:spPr>
        </p:sp>
        <p:sp>
          <p:nvSpPr>
            <p:cNvPr id="11" name="Text Box 11"/>
            <p:cNvSpPr>
              <a:spLocks/>
            </p:cNvSpPr>
            <p:nvPr/>
          </p:nvSpPr>
          <p:spPr>
            <a:xfrm>
              <a:off x="2262" y="87"/>
              <a:ext cx="396" cy="227"/>
            </a:xfrm>
            <a:custGeom>
              <a:avLst/>
              <a:gdLst/>
              <a:ahLst/>
              <a:cxnLst/>
              <a:rect b="b" l="0" r="r" t="0"/>
              <a:pathLst>
                <a:path h="227" w="396">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a:gsLst>
                <a:gs pos="0">
                  <a:schemeClr val="accent2"/>
                </a:gs>
                <a:gs pos="100000">
                  <a:schemeClr val="bg2"/>
                </a:gs>
              </a:gsLst>
              <a:lin ang="18900000" scaled="1"/>
            </a:gradFill>
            <a:ln>
              <a:noFill/>
            </a:ln>
            <a:effectLst/>
          </p:spPr>
        </p:sp>
        <p:sp>
          <p:nvSpPr>
            <p:cNvPr id="12" name="Text Box 12"/>
            <p:cNvSpPr>
              <a:spLocks/>
            </p:cNvSpPr>
            <p:nvPr/>
          </p:nvSpPr>
          <p:spPr>
            <a:xfrm>
              <a:off x="2264" y="240"/>
              <a:ext cx="516" cy="223"/>
            </a:xfrm>
            <a:custGeom>
              <a:avLst/>
              <a:gdLst/>
              <a:ahLst/>
              <a:cxnLst/>
              <a:rect b="b" l="0" r="r" t="0"/>
              <a:pathLst>
                <a:path h="223" w="516">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a:gsLst>
                <a:gs pos="0">
                  <a:schemeClr val="bg2"/>
                </a:gs>
                <a:gs pos="100000">
                  <a:schemeClr val="accent2"/>
                </a:gs>
              </a:gsLst>
              <a:lin ang="5400000" scaled="1"/>
            </a:gradFill>
            <a:ln>
              <a:noFill/>
            </a:ln>
            <a:effectLst/>
          </p:spPr>
        </p:sp>
        <p:sp>
          <p:nvSpPr>
            <p:cNvPr id="13" name="Text Box 13"/>
            <p:cNvSpPr>
              <a:spLocks/>
            </p:cNvSpPr>
            <p:nvPr/>
          </p:nvSpPr>
          <p:spPr>
            <a:xfrm>
              <a:off x="2723" y="324"/>
              <a:ext cx="414" cy="100"/>
            </a:xfrm>
            <a:custGeom>
              <a:avLst/>
              <a:gdLst/>
              <a:ahLst/>
              <a:cxnLst/>
              <a:rect b="b" l="0" r="r" t="0"/>
              <a:pathLst>
                <a:path h="100" w="414">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a:gsLst>
                <a:gs pos="0">
                  <a:schemeClr val="bg2"/>
                </a:gs>
                <a:gs pos="100000">
                  <a:schemeClr val="accent2"/>
                </a:gs>
              </a:gsLst>
              <a:lin ang="0" scaled="1"/>
            </a:gradFill>
            <a:ln>
              <a:noFill/>
            </a:ln>
            <a:effectLst/>
          </p:spPr>
        </p:sp>
        <p:sp>
          <p:nvSpPr>
            <p:cNvPr id="14" name="Text Box 14"/>
            <p:cNvSpPr>
              <a:spLocks/>
            </p:cNvSpPr>
            <p:nvPr/>
          </p:nvSpPr>
          <p:spPr>
            <a:xfrm>
              <a:off x="3165" y="375"/>
              <a:ext cx="150" cy="72"/>
            </a:xfrm>
            <a:custGeom>
              <a:avLst/>
              <a:gdLst/>
              <a:ahLst/>
              <a:cxnLst/>
              <a:rect b="b" l="0" r="r" t="0"/>
              <a:pathLst>
                <a:path h="72" w="150">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a:gsLst>
                <a:gs pos="0">
                  <a:schemeClr val="accent2"/>
                </a:gs>
                <a:gs pos="100000">
                  <a:schemeClr val="bg2"/>
                </a:gs>
              </a:gsLst>
              <a:lin ang="0" scaled="1"/>
            </a:gradFill>
            <a:ln>
              <a:noFill/>
            </a:ln>
            <a:effectLst/>
          </p:spPr>
        </p:sp>
        <p:sp>
          <p:nvSpPr>
            <p:cNvPr id="15" name="Text Box 15"/>
            <p:cNvSpPr>
              <a:spLocks/>
            </p:cNvSpPr>
            <p:nvPr/>
          </p:nvSpPr>
          <p:spPr>
            <a:xfrm>
              <a:off x="3463" y="267"/>
              <a:ext cx="148" cy="91"/>
            </a:xfrm>
            <a:custGeom>
              <a:avLst/>
              <a:gdLst/>
              <a:ahLst/>
              <a:cxnLst/>
              <a:rect b="b" l="0" r="r" t="0"/>
              <a:pathLst>
                <a:path h="91" w="148">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a:gsLst>
                <a:gs pos="0">
                  <a:schemeClr val="bg2"/>
                </a:gs>
                <a:gs pos="100000">
                  <a:schemeClr val="accent2"/>
                </a:gs>
              </a:gsLst>
              <a:lin ang="2700000" scaled="1"/>
            </a:gradFill>
            <a:ln>
              <a:noFill/>
            </a:ln>
            <a:effectLst/>
          </p:spPr>
        </p:sp>
        <p:sp>
          <p:nvSpPr>
            <p:cNvPr id="16" name="Text Box 16"/>
            <p:cNvSpPr>
              <a:spLocks/>
            </p:cNvSpPr>
            <p:nvPr/>
          </p:nvSpPr>
          <p:spPr>
            <a:xfrm>
              <a:off x="3580" y="58"/>
              <a:ext cx="938" cy="158"/>
            </a:xfrm>
            <a:custGeom>
              <a:avLst/>
              <a:gdLst/>
              <a:ahLst/>
              <a:cxnLst/>
              <a:rect b="b" l="0" r="r" t="0"/>
              <a:pathLst>
                <a:path h="158" w="93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a:gsLst>
                <a:gs pos="0">
                  <a:schemeClr val="bg2"/>
                </a:gs>
                <a:gs pos="100000">
                  <a:schemeClr val="accent2"/>
                </a:gs>
              </a:gsLst>
              <a:lin ang="0" scaled="1"/>
            </a:gradFill>
            <a:ln>
              <a:noFill/>
            </a:ln>
            <a:effectLst/>
          </p:spPr>
        </p:sp>
        <p:sp>
          <p:nvSpPr>
            <p:cNvPr id="17" name="Text Box 17"/>
            <p:cNvSpPr>
              <a:spLocks/>
            </p:cNvSpPr>
            <p:nvPr/>
          </p:nvSpPr>
          <p:spPr>
            <a:xfrm>
              <a:off x="3686" y="145"/>
              <a:ext cx="372" cy="98"/>
            </a:xfrm>
            <a:custGeom>
              <a:avLst/>
              <a:gdLst/>
              <a:ahLst/>
              <a:cxnLst/>
              <a:rect b="b" l="0" r="r" t="0"/>
              <a:pathLst>
                <a:path h="98" w="372">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a:gsLst>
                <a:gs pos="0">
                  <a:schemeClr val="accent2"/>
                </a:gs>
                <a:gs pos="100000">
                  <a:schemeClr val="bg2"/>
                </a:gs>
              </a:gsLst>
              <a:lin ang="0" scaled="1"/>
            </a:gradFill>
            <a:ln>
              <a:noFill/>
            </a:ln>
            <a:effectLst/>
          </p:spPr>
        </p:sp>
        <p:sp>
          <p:nvSpPr>
            <p:cNvPr id="18" name="Text Box 18"/>
            <p:cNvSpPr>
              <a:spLocks/>
            </p:cNvSpPr>
            <p:nvPr/>
          </p:nvSpPr>
          <p:spPr>
            <a:xfrm>
              <a:off x="3618" y="308"/>
              <a:ext cx="318" cy="158"/>
            </a:xfrm>
            <a:custGeom>
              <a:avLst/>
              <a:gdLst/>
              <a:ahLst/>
              <a:cxnLst/>
              <a:rect b="b" l="0" r="r" t="0"/>
              <a:pathLst>
                <a:path h="158" w="31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a:gsLst>
                <a:gs pos="0">
                  <a:schemeClr val="bg2"/>
                </a:gs>
                <a:gs pos="50000">
                  <a:schemeClr val="accent2"/>
                </a:gs>
                <a:gs pos="100000">
                  <a:schemeClr val="bg2"/>
                </a:gs>
              </a:gsLst>
              <a:lin ang="2700000" scaled="1"/>
            </a:gradFill>
            <a:ln>
              <a:noFill/>
            </a:ln>
            <a:effectLst/>
          </p:spPr>
        </p:sp>
        <p:sp>
          <p:nvSpPr>
            <p:cNvPr id="19" name="Text Box 19"/>
            <p:cNvSpPr>
              <a:spLocks/>
            </p:cNvSpPr>
            <p:nvPr/>
          </p:nvSpPr>
          <p:spPr>
            <a:xfrm>
              <a:off x="3413" y="291"/>
              <a:ext cx="380" cy="174"/>
            </a:xfrm>
            <a:custGeom>
              <a:avLst/>
              <a:gdLst/>
              <a:ahLst/>
              <a:cxnLst/>
              <a:rect b="b" l="0" r="r" t="0"/>
              <a:pathLst>
                <a:path h="174" w="380">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a:gsLst>
                <a:gs pos="0">
                  <a:schemeClr val="bg2"/>
                </a:gs>
                <a:gs pos="100000">
                  <a:schemeClr val="accent2"/>
                </a:gs>
              </a:gsLst>
              <a:lin ang="0" scaled="1"/>
            </a:gradFill>
            <a:ln>
              <a:noFill/>
            </a:ln>
            <a:effectLst/>
          </p:spPr>
        </p:sp>
        <p:sp>
          <p:nvSpPr>
            <p:cNvPr id="20" name="Text Box 20"/>
            <p:cNvSpPr>
              <a:spLocks/>
            </p:cNvSpPr>
            <p:nvPr/>
          </p:nvSpPr>
          <p:spPr>
            <a:xfrm>
              <a:off x="4178" y="187"/>
              <a:ext cx="523" cy="69"/>
            </a:xfrm>
            <a:custGeom>
              <a:avLst/>
              <a:gdLst/>
              <a:ahLst/>
              <a:cxnLst/>
              <a:rect b="b" l="0" r="r" t="0"/>
              <a:pathLst>
                <a:path h="69" w="523">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a:gsLst>
                <a:gs pos="0">
                  <a:schemeClr val="bg2"/>
                </a:gs>
                <a:gs pos="100000">
                  <a:schemeClr val="accent2"/>
                </a:gs>
              </a:gsLst>
              <a:lin ang="18900000" scaled="1"/>
            </a:gradFill>
            <a:ln>
              <a:noFill/>
            </a:ln>
            <a:effectLst/>
          </p:spPr>
        </p:sp>
        <p:sp>
          <p:nvSpPr>
            <p:cNvPr id="21" name="Text Box 21"/>
            <p:cNvSpPr>
              <a:spLocks/>
            </p:cNvSpPr>
            <p:nvPr/>
          </p:nvSpPr>
          <p:spPr>
            <a:xfrm>
              <a:off x="4689" y="186"/>
              <a:ext cx="537" cy="120"/>
            </a:xfrm>
            <a:custGeom>
              <a:avLst/>
              <a:gdLst/>
              <a:ahLst/>
              <a:cxnLst/>
              <a:rect b="b" l="0" r="r" t="0"/>
              <a:pathLst>
                <a:path h="120" w="537">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a:gsLst>
                <a:gs pos="0">
                  <a:schemeClr val="bg2"/>
                </a:gs>
                <a:gs pos="50000">
                  <a:schemeClr val="accent2"/>
                </a:gs>
                <a:gs pos="100000">
                  <a:schemeClr val="bg2"/>
                </a:gs>
              </a:gsLst>
              <a:lin ang="18900000" scaled="1"/>
            </a:gradFill>
            <a:ln>
              <a:noFill/>
            </a:ln>
          </p:spPr>
        </p:sp>
        <p:sp>
          <p:nvSpPr>
            <p:cNvPr id="22" name="Text Box 22"/>
            <p:cNvSpPr>
              <a:spLocks/>
            </p:cNvSpPr>
            <p:nvPr/>
          </p:nvSpPr>
          <p:spPr>
            <a:xfrm>
              <a:off x="4968" y="312"/>
              <a:ext cx="800" cy="143"/>
            </a:xfrm>
            <a:custGeom>
              <a:avLst/>
              <a:gdLst/>
              <a:ahLst/>
              <a:cxnLst/>
              <a:rect b="b" l="0" r="r" t="0"/>
              <a:pathLst>
                <a:path h="143" w="800">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a:gsLst>
                <a:gs pos="0">
                  <a:schemeClr val="bg2"/>
                </a:gs>
                <a:gs pos="50000">
                  <a:schemeClr val="accent2"/>
                </a:gs>
                <a:gs pos="100000">
                  <a:schemeClr val="bg2"/>
                </a:gs>
              </a:gsLst>
              <a:lin ang="0" scaled="1"/>
            </a:gradFill>
            <a:ln>
              <a:noFill/>
            </a:ln>
          </p:spPr>
        </p:sp>
        <p:sp>
          <p:nvSpPr>
            <p:cNvPr id="23" name="Text Box 23"/>
            <p:cNvSpPr>
              <a:spLocks/>
            </p:cNvSpPr>
            <p:nvPr/>
          </p:nvSpPr>
          <p:spPr>
            <a:xfrm>
              <a:off x="5318" y="240"/>
              <a:ext cx="402" cy="115"/>
            </a:xfrm>
            <a:custGeom>
              <a:avLst/>
              <a:gdLst/>
              <a:ahLst/>
              <a:cxnLst/>
              <a:rect b="b" l="0" r="r" t="0"/>
              <a:pathLst>
                <a:path h="115" w="402">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a:gsLst>
                <a:gs pos="0">
                  <a:schemeClr val="bg2"/>
                </a:gs>
                <a:gs pos="100000">
                  <a:schemeClr val="accent2"/>
                </a:gs>
              </a:gsLst>
              <a:lin ang="0" scaled="1"/>
            </a:gradFill>
            <a:ln>
              <a:noFill/>
            </a:ln>
            <a:effectLst/>
          </p:spPr>
        </p:sp>
      </p:grpSp>
      <p:sp>
        <p:nvSpPr>
          <p:cNvPr id="24" name="Text Box 24"/>
          <p:cNvSpPr>
            <a:spLocks/>
          </p:cNvSpPr>
          <p:nvPr>
            <p:ph type="title"/>
          </p:nvPr>
        </p:nvSpPr>
        <p:spPr>
          <a:xfrm>
            <a:off x="457200" y="152400"/>
            <a:ext cx="7772400" cy="1143000"/>
          </a:xfrm>
          <a:prstGeom prst="rect">
            <a:avLst/>
          </a:prstGeom>
          <a:ln>
            <a:noFill/>
          </a:ln>
          <a:effectLst/>
        </p:spPr>
        <p:txBody>
          <a:bodyPr anchor="b" numCol="1"/>
          <a:lstStyle/>
          <a:p>
            <a:endParaRPr/>
          </a:p>
        </p:txBody>
      </p:sp>
      <p:sp>
        <p:nvSpPr>
          <p:cNvPr id="25" name="Text Box 25"/>
          <p:cNvSpPr>
            <a:spLocks/>
          </p:cNvSpPr>
          <p:nvPr>
            <p:ph idx="1" type="body"/>
          </p:nvPr>
        </p:nvSpPr>
        <p:spPr>
          <a:xfrm>
            <a:off x="685800" y="1981200"/>
            <a:ext cx="7772400" cy="4114800"/>
          </a:xfrm>
          <a:prstGeom prst="rect">
            <a:avLst/>
          </a:prstGeom>
          <a:ln>
            <a:noFill/>
          </a:ln>
          <a:effectLst/>
        </p:spPr>
        <p:txBody>
          <a:bodyPr numCol="1"/>
          <a:lstStyle/>
          <a:p>
            <a:endParaRPr/>
          </a:p>
          <a:p>
            <a:endParaRPr/>
          </a:p>
          <a:p>
            <a:endParaRPr/>
          </a:p>
          <a:p>
            <a:endParaRPr/>
          </a:p>
          <a:p>
            <a:endParaRPr/>
          </a:p>
        </p:txBody>
      </p:sp>
      <p:sp>
        <p:nvSpPr>
          <p:cNvPr id="26" name="Text Box 26"/>
          <p:cNvSpPr>
            <a:spLocks/>
          </p:cNvSpPr>
          <p:nvPr>
            <p:ph idx="3" sz="quarter" type="ftr"/>
          </p:nvPr>
        </p:nvSpPr>
        <p:spPr>
          <a:xfrm>
            <a:off x="3103562" y="6367462"/>
            <a:ext cx="2895600" cy="457200"/>
          </a:xfrm>
          <a:prstGeom prst="rect">
            <a:avLst/>
          </a:prstGeom>
          <a:ln>
            <a:noFill/>
          </a:ln>
          <a:effectLst/>
        </p:spPr>
        <p:txBody>
          <a:bodyPr anchor="b" numCol="1"/>
          <a:lstStyle/>
          <a:p>
            <a:pPr algn="ctr"/>
            <a:r>
              <a:rPr dirty="0" lang="en-US" smtClean="0" sz="1400">
                <a:latin charset="0" pitchFamily="18" typeface="Times New Roman"/>
              </a:rPr>
              <a:t>*</a:t>
            </a:r>
          </a:p>
        </p:txBody>
      </p:sp>
      <p:sp>
        <p:nvSpPr>
          <p:cNvPr id="27" name="Text Box 27"/>
          <p:cNvSpPr>
            <a:spLocks/>
          </p:cNvSpPr>
          <p:nvPr>
            <p:ph idx="4" sz="quarter" type="sldNum"/>
          </p:nvPr>
        </p:nvSpPr>
        <p:spPr>
          <a:xfrm>
            <a:off x="6532562" y="6367462"/>
            <a:ext cx="1905000" cy="457200"/>
          </a:xfrm>
          <a:prstGeom prst="rect">
            <a:avLst/>
          </a:prstGeom>
          <a:ln>
            <a:noFill/>
          </a:ln>
          <a:effectLst/>
        </p:spPr>
        <p:txBody>
          <a:bodyPr anchor="b" numCol="1"/>
          <a:lstStyle/>
          <a:p>
            <a:pPr algn="r"/>
            <a:r>
              <a:rPr dirty="0" lang="en-US" smtClean="0" sz="1400">
                <a:latin charset="0" pitchFamily="18" typeface="Times New Roman"/>
              </a:rPr>
              <a:t>*</a:t>
            </a:r>
          </a:p>
        </p:txBody>
      </p:sp>
    </p:spTree>
  </p:cSld>
  <p:clrMap accent1="accent1" accent2="accent2" accent3="accent3" accent4="accent4" accent5="accent5" accent6="accent6" bg1="lt1" bg2="lt2" folHlink="folHlink" hlink="hlink" tx1="dk1" tx2="dk2"/>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hf dt="0"/>
  <p:txStyles>
    <p:titleStyle>
      <a:lvl1pPr algn="ctr" defTabSz="914400" fontAlgn="base" indent="0" marL="0" rtl="0">
        <a:lnSpc>
          <a:spcPct val="100000"/>
        </a:lnSpc>
        <a:spcBef>
          <a:spcPct val="0"/>
        </a:spcBef>
        <a:spcAft>
          <a:spcPct val="0"/>
        </a:spcAft>
        <a:buNone/>
        <a:defRPr b="0" baseline="0" dirty="0" i="0" lang="en-US" smtClean="0" sz="3600" u="none">
          <a:solidFill>
            <a:schemeClr val="tx2"/>
          </a:solidFill>
          <a:latin charset="0" typeface="Tahoma"/>
        </a:defRPr>
      </a:lvl1pPr>
    </p:titleStyle>
    <p:bodyStyle>
      <a:lvl1pPr algn="l" defTabSz="914400" fontAlgn="base" indent="-342900" marL="342900" rtl="0">
        <a:lnSpc>
          <a:spcPct val="100000"/>
        </a:lnSpc>
        <a:spcBef>
          <a:spcPct val="20000"/>
        </a:spcBef>
        <a:spcAft>
          <a:spcPct val="0"/>
        </a:spcAft>
        <a:buClr>
          <a:schemeClr val="tx2"/>
        </a:buClr>
        <a:buChar char="•"/>
        <a:defRPr b="0" baseline="0" dirty="0" i="0" lang="en-US" smtClean="0" sz="3200" u="none">
          <a:solidFill>
            <a:schemeClr val="tx1"/>
          </a:solidFill>
          <a:latin charset="0" typeface="Tahoma"/>
        </a:defRPr>
      </a:lvl1pPr>
      <a:lvl2pPr indent="-285750" marL="742950">
        <a:lnSpc>
          <a:spcPct val="100000"/>
        </a:lnSpc>
        <a:spcBef>
          <a:spcPct val="20000"/>
        </a:spcBef>
        <a:spcAft>
          <a:spcPct val="0"/>
        </a:spcAft>
        <a:buClr>
          <a:srgbClr val="0000FF"/>
        </a:buClr>
        <a:buChar char="•"/>
        <a:defRPr b="0" dirty="0" i="0" lang="en-US" smtClean="0" sz="2800" u="none">
          <a:solidFill>
            <a:schemeClr val="tx1"/>
          </a:solidFill>
          <a:latin charset="0" typeface="Tahoma"/>
        </a:defRPr>
      </a:lvl2pPr>
      <a:lvl3pPr indent="-228600" marL="1143000">
        <a:lnSpc>
          <a:spcPct val="100000"/>
        </a:lnSpc>
        <a:spcBef>
          <a:spcPct val="20000"/>
        </a:spcBef>
        <a:spcAft>
          <a:spcPct val="0"/>
        </a:spcAft>
        <a:buClr>
          <a:srgbClr val="0000FF"/>
        </a:buClr>
        <a:buChar char="•"/>
        <a:defRPr b="0" dirty="0" i="0" lang="en-US" smtClean="0" sz="2400" u="none">
          <a:solidFill>
            <a:schemeClr val="tx1"/>
          </a:solidFill>
          <a:latin charset="0" typeface="Tahoma"/>
        </a:defRPr>
      </a:lvl3pPr>
      <a:lvl4pPr indent="-228600" marL="1600200">
        <a:lnSpc>
          <a:spcPct val="100000"/>
        </a:lnSpc>
        <a:spcBef>
          <a:spcPct val="20000"/>
        </a:spcBef>
        <a:spcAft>
          <a:spcPct val="0"/>
        </a:spcAft>
        <a:buClr>
          <a:srgbClr val="0000FF"/>
        </a:buClr>
        <a:buChar char="•"/>
        <a:defRPr b="0" dirty="0" i="0" lang="en-US" smtClean="0" sz="2000" u="none">
          <a:solidFill>
            <a:schemeClr val="tx1"/>
          </a:solidFill>
          <a:latin charset="0" typeface="Tahoma"/>
        </a:defRPr>
      </a:lvl4pPr>
      <a:lvl5pPr indent="-228600" marL="2057400">
        <a:lnSpc>
          <a:spcPct val="100000"/>
        </a:lnSpc>
        <a:spcBef>
          <a:spcPct val="20000"/>
        </a:spcBef>
        <a:spcAft>
          <a:spcPct val="0"/>
        </a:spcAft>
        <a:buClr>
          <a:srgbClr val="0000FF"/>
        </a:buClr>
        <a:buChar char="•"/>
        <a:defRPr b="0" dirty="0" i="0" lang="en-US" smtClean="0" sz="2000" u="none">
          <a:solidFill>
            <a:schemeClr val="tx1"/>
          </a:solidFill>
          <a:latin charset="0" typeface="Tahoma"/>
        </a:defRPr>
      </a:lvl5pPr>
    </p:bodyStyle>
    <p:otherStyle>
      <a:lvl1pPr algn="l" defTabSz="914400" fontAlgn="base" indent="0" marL="0" rtl="0">
        <a:lnSpc>
          <a:spcPct val="100000"/>
        </a:lnSpc>
        <a:spcBef>
          <a:spcPct val="0"/>
        </a:spcBef>
        <a:spcAft>
          <a:spcPct val="0"/>
        </a:spcAft>
        <a:buNone/>
        <a:defRPr b="0" baseline="0" dirty="0" i="0" lang="en-US" smtClean="0" sz="2400" u="none">
          <a:solidFill>
            <a:schemeClr val="tx1"/>
          </a:solidFill>
          <a:latin charset="0" typeface="Arial"/>
        </a:defRPr>
      </a:lvl1pPr>
      <a:lvl2pPr indent="0" marL="457200">
        <a:lnSpc>
          <a:spcPct val="100000"/>
        </a:lnSpc>
        <a:spcBef>
          <a:spcPct val="0"/>
        </a:spcBef>
        <a:spcAft>
          <a:spcPct val="0"/>
        </a:spcAft>
        <a:buNone/>
        <a:defRPr b="0" dirty="0" i="0" lang="en-US" smtClean="0" sz="2400" u="none">
          <a:solidFill>
            <a:schemeClr val="tx1"/>
          </a:solidFill>
          <a:latin charset="0" typeface="Arial"/>
        </a:defRPr>
      </a:lvl2pPr>
      <a:lvl3pPr indent="0" marL="914400">
        <a:lnSpc>
          <a:spcPct val="100000"/>
        </a:lnSpc>
        <a:spcBef>
          <a:spcPct val="0"/>
        </a:spcBef>
        <a:spcAft>
          <a:spcPct val="0"/>
        </a:spcAft>
        <a:buNone/>
        <a:defRPr b="0" dirty="0" i="0" lang="en-US" smtClean="0" sz="2400" u="none">
          <a:solidFill>
            <a:schemeClr val="tx1"/>
          </a:solidFill>
          <a:latin charset="0" typeface="Arial"/>
        </a:defRPr>
      </a:lvl3pPr>
      <a:lvl4pPr indent="0" marL="1371600">
        <a:lnSpc>
          <a:spcPct val="100000"/>
        </a:lnSpc>
        <a:spcBef>
          <a:spcPct val="0"/>
        </a:spcBef>
        <a:spcAft>
          <a:spcPct val="0"/>
        </a:spcAft>
        <a:buNone/>
        <a:defRPr b="0" dirty="0" i="0" lang="en-US" smtClean="0" sz="2400" u="none">
          <a:solidFill>
            <a:schemeClr val="tx1"/>
          </a:solidFill>
          <a:latin charset="0" typeface="Arial"/>
        </a:defRPr>
      </a:lvl4pPr>
      <a:lvl5pPr indent="0" marL="1828800">
        <a:lnSpc>
          <a:spcPct val="100000"/>
        </a:lnSpc>
        <a:spcBef>
          <a:spcPct val="0"/>
        </a:spcBef>
        <a:spcAft>
          <a:spcPct val="0"/>
        </a:spcAft>
        <a:buNone/>
        <a:defRPr b="0" dirty="0" i="0" lang="en-US" smtClean="0" sz="2400" u="none">
          <a:solidFill>
            <a:schemeClr val="tx1"/>
          </a:solidFill>
          <a:latin charset="0" typeface="Arial"/>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tile algn="tl" flip="none" sx="100000" sy="100000" tx="0" ty="0"/>
        </a:blipFill>
        <a:effectLst/>
      </p:bgPr>
    </p:bg>
    <p:spTree>
      <p:nvGrpSpPr>
        <p:cNvPr id="1" name=""/>
        <p:cNvGrpSpPr/>
        <p:nvPr/>
      </p:nvGrpSpPr>
      <p:grpSpPr>
        <a:xfrm>
          <a:off x="0" y="0"/>
          <a:ext cx="0" cy="0"/>
          <a:chOff x="0" y="0"/>
          <a:chExt cx="0" cy="0"/>
        </a:xfrm>
      </p:grpSpPr>
      <p:grpSp>
        <p:nvGrpSpPr>
          <p:cNvPr id="28" name="Group 28"/>
          <p:cNvGrpSpPr>
            <a:grpSpLocks/>
          </p:cNvGrpSpPr>
          <p:nvPr/>
        </p:nvGrpSpPr>
        <p:grpSpPr>
          <a:xfrm>
            <a:off x="19050" y="1109662"/>
            <a:ext cx="9156700" cy="757237"/>
            <a:chOff x="0" y="0"/>
            <a:chExt cx="5768" cy="477"/>
          </a:xfrm>
        </p:grpSpPr>
        <p:sp>
          <p:nvSpPr>
            <p:cNvPr id="29" name="Text Box 29"/>
            <p:cNvSpPr>
              <a:spLocks/>
            </p:cNvSpPr>
            <p:nvPr/>
          </p:nvSpPr>
          <p:spPr>
            <a:xfrm>
              <a:off x="5" y="0"/>
              <a:ext cx="5763" cy="477"/>
            </a:xfrm>
            <a:custGeom>
              <a:avLst/>
              <a:gdLst/>
              <a:ahLst/>
              <a:cxnLst/>
              <a:rect b="b" l="0" r="r" t="0"/>
              <a:pathLst>
                <a:path h="477" w="5763">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a:noFill/>
            </a:ln>
            <a:effectLst/>
          </p:spPr>
        </p:sp>
        <p:sp>
          <p:nvSpPr>
            <p:cNvPr id="30" name="Text Box 30"/>
            <p:cNvSpPr>
              <a:spLocks/>
            </p:cNvSpPr>
            <p:nvPr/>
          </p:nvSpPr>
          <p:spPr>
            <a:xfrm>
              <a:off x="0" y="98"/>
              <a:ext cx="256" cy="253"/>
            </a:xfrm>
            <a:custGeom>
              <a:avLst/>
              <a:gdLst/>
              <a:ahLst/>
              <a:cxnLst/>
              <a:rect b="b" l="0" r="r" t="0"/>
              <a:pathLst>
                <a:path h="253" w="256">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a:gsLst>
                <a:gs pos="0">
                  <a:schemeClr val="accent2"/>
                </a:gs>
                <a:gs pos="100000">
                  <a:schemeClr val="bg2"/>
                </a:gs>
              </a:gsLst>
              <a:lin ang="18900000" scaled="1"/>
            </a:gradFill>
            <a:ln>
              <a:noFill/>
            </a:ln>
          </p:spPr>
        </p:sp>
        <p:sp>
          <p:nvSpPr>
            <p:cNvPr id="31" name="Text Box 31"/>
            <p:cNvSpPr>
              <a:spLocks/>
            </p:cNvSpPr>
            <p:nvPr/>
          </p:nvSpPr>
          <p:spPr>
            <a:xfrm>
              <a:off x="56" y="0"/>
              <a:ext cx="708" cy="459"/>
            </a:xfrm>
            <a:custGeom>
              <a:avLst/>
              <a:gdLst/>
              <a:ahLst/>
              <a:cxnLst/>
              <a:rect b="b" l="0" r="r" t="0"/>
              <a:pathLst>
                <a:path h="459" w="708">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a:gsLst>
                <a:gs pos="0">
                  <a:schemeClr val="bg2"/>
                </a:gs>
                <a:gs pos="50000">
                  <a:schemeClr val="accent2"/>
                </a:gs>
                <a:gs pos="100000">
                  <a:schemeClr val="bg2"/>
                </a:gs>
              </a:gsLst>
              <a:lin ang="5400000" scaled="1"/>
            </a:gradFill>
            <a:ln>
              <a:noFill/>
            </a:ln>
            <a:effectLst/>
          </p:spPr>
        </p:sp>
        <p:sp>
          <p:nvSpPr>
            <p:cNvPr id="32" name="Text Box 32"/>
            <p:cNvSpPr>
              <a:spLocks/>
            </p:cNvSpPr>
            <p:nvPr/>
          </p:nvSpPr>
          <p:spPr>
            <a:xfrm>
              <a:off x="131" y="269"/>
              <a:ext cx="251" cy="194"/>
            </a:xfrm>
            <a:custGeom>
              <a:avLst/>
              <a:gdLst/>
              <a:ahLst/>
              <a:cxnLst/>
              <a:rect b="b" l="0" r="r" t="0"/>
              <a:pathLst>
                <a:path h="194" w="251">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a:gsLst>
                <a:gs pos="0">
                  <a:schemeClr val="accent2"/>
                </a:gs>
                <a:gs pos="100000">
                  <a:schemeClr val="bg2"/>
                </a:gs>
              </a:gsLst>
              <a:lin ang="18900000" scaled="1"/>
            </a:gradFill>
            <a:ln>
              <a:noFill/>
            </a:ln>
            <a:effectLst/>
          </p:spPr>
        </p:sp>
        <p:sp>
          <p:nvSpPr>
            <p:cNvPr id="33" name="Text Box 33"/>
            <p:cNvSpPr>
              <a:spLocks/>
            </p:cNvSpPr>
            <p:nvPr/>
          </p:nvSpPr>
          <p:spPr>
            <a:xfrm>
              <a:off x="341" y="0"/>
              <a:ext cx="159" cy="72"/>
            </a:xfrm>
            <a:custGeom>
              <a:avLst/>
              <a:gdLst/>
              <a:ahLst/>
              <a:cxnLst/>
              <a:rect b="b" l="0" r="r" t="0"/>
              <a:pathLst>
                <a:path h="72" w="159">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a:gsLst>
                <a:gs pos="0">
                  <a:schemeClr val="accent2"/>
                </a:gs>
                <a:gs pos="100000">
                  <a:schemeClr val="bg2"/>
                </a:gs>
              </a:gsLst>
              <a:lin ang="18900000" scaled="1"/>
            </a:gradFill>
            <a:ln>
              <a:noFill/>
            </a:ln>
            <a:effectLst/>
          </p:spPr>
        </p:sp>
        <p:sp>
          <p:nvSpPr>
            <p:cNvPr id="34" name="Text Box 34"/>
            <p:cNvSpPr>
              <a:spLocks/>
            </p:cNvSpPr>
            <p:nvPr/>
          </p:nvSpPr>
          <p:spPr>
            <a:xfrm>
              <a:off x="488" y="0"/>
              <a:ext cx="455" cy="216"/>
            </a:xfrm>
            <a:custGeom>
              <a:avLst/>
              <a:gdLst/>
              <a:ahLst/>
              <a:cxnLst/>
              <a:rect b="b" l="0" r="r" t="0"/>
              <a:pathLst>
                <a:path h="216" w="455">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a:gsLst>
                <a:gs pos="0">
                  <a:schemeClr val="bg2"/>
                </a:gs>
                <a:gs pos="100000">
                  <a:schemeClr val="accent2"/>
                </a:gs>
              </a:gsLst>
              <a:lin ang="2700000" scaled="1"/>
            </a:gradFill>
            <a:ln>
              <a:noFill/>
            </a:ln>
            <a:effectLst/>
          </p:spPr>
        </p:sp>
        <p:sp>
          <p:nvSpPr>
            <p:cNvPr id="35" name="Text Box 35"/>
            <p:cNvSpPr>
              <a:spLocks/>
            </p:cNvSpPr>
            <p:nvPr/>
          </p:nvSpPr>
          <p:spPr>
            <a:xfrm>
              <a:off x="1448" y="37"/>
              <a:ext cx="414" cy="108"/>
            </a:xfrm>
            <a:custGeom>
              <a:avLst/>
              <a:gdLst/>
              <a:ahLst/>
              <a:cxnLst/>
              <a:rect b="b" l="0" r="r" t="0"/>
              <a:pathLst>
                <a:path h="108" w="414">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a:gsLst>
                <a:gs pos="0">
                  <a:schemeClr val="accent2"/>
                </a:gs>
                <a:gs pos="100000">
                  <a:schemeClr val="bg2"/>
                </a:gs>
              </a:gsLst>
              <a:lin ang="0" scaled="1"/>
            </a:gradFill>
            <a:ln>
              <a:noFill/>
            </a:ln>
            <a:effectLst/>
          </p:spPr>
        </p:sp>
        <p:sp>
          <p:nvSpPr>
            <p:cNvPr id="36" name="Text Box 36"/>
            <p:cNvSpPr>
              <a:spLocks/>
            </p:cNvSpPr>
            <p:nvPr/>
          </p:nvSpPr>
          <p:spPr>
            <a:xfrm>
              <a:off x="1790" y="0"/>
              <a:ext cx="520" cy="225"/>
            </a:xfrm>
            <a:custGeom>
              <a:avLst/>
              <a:gdLst/>
              <a:ahLst/>
              <a:cxnLst/>
              <a:rect b="b" l="0" r="r" t="0"/>
              <a:pathLst>
                <a:path h="225" w="520">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a:gsLst>
                <a:gs pos="0">
                  <a:schemeClr val="accent2"/>
                </a:gs>
                <a:gs pos="100000">
                  <a:schemeClr val="bg2"/>
                </a:gs>
              </a:gsLst>
              <a:lin ang="18900000" scaled="1"/>
            </a:gradFill>
            <a:ln>
              <a:noFill/>
            </a:ln>
            <a:effectLst/>
          </p:spPr>
        </p:sp>
        <p:sp>
          <p:nvSpPr>
            <p:cNvPr id="37" name="Text Box 37"/>
            <p:cNvSpPr>
              <a:spLocks/>
            </p:cNvSpPr>
            <p:nvPr/>
          </p:nvSpPr>
          <p:spPr>
            <a:xfrm>
              <a:off x="1943" y="154"/>
              <a:ext cx="431" cy="233"/>
            </a:xfrm>
            <a:custGeom>
              <a:avLst/>
              <a:gdLst/>
              <a:ahLst/>
              <a:cxnLst/>
              <a:rect b="b" l="0" r="r" t="0"/>
              <a:pathLst>
                <a:path h="233" w="431">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a:gsLst>
                <a:gs pos="0">
                  <a:schemeClr val="accent2"/>
                </a:gs>
                <a:gs pos="100000">
                  <a:schemeClr val="bg2"/>
                </a:gs>
              </a:gsLst>
              <a:lin ang="18900000" scaled="1"/>
            </a:gradFill>
            <a:ln>
              <a:noFill/>
            </a:ln>
            <a:effectLst/>
          </p:spPr>
        </p:sp>
        <p:sp>
          <p:nvSpPr>
            <p:cNvPr id="38" name="Text Box 38"/>
            <p:cNvSpPr>
              <a:spLocks/>
            </p:cNvSpPr>
            <p:nvPr/>
          </p:nvSpPr>
          <p:spPr>
            <a:xfrm>
              <a:off x="2262" y="87"/>
              <a:ext cx="396" cy="227"/>
            </a:xfrm>
            <a:custGeom>
              <a:avLst/>
              <a:gdLst/>
              <a:ahLst/>
              <a:cxnLst/>
              <a:rect b="b" l="0" r="r" t="0"/>
              <a:pathLst>
                <a:path h="227" w="396">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a:gsLst>
                <a:gs pos="0">
                  <a:schemeClr val="accent2"/>
                </a:gs>
                <a:gs pos="100000">
                  <a:schemeClr val="bg2"/>
                </a:gs>
              </a:gsLst>
              <a:lin ang="18900000" scaled="1"/>
            </a:gradFill>
            <a:ln>
              <a:noFill/>
            </a:ln>
            <a:effectLst/>
          </p:spPr>
        </p:sp>
        <p:sp>
          <p:nvSpPr>
            <p:cNvPr id="39" name="Text Box 39"/>
            <p:cNvSpPr>
              <a:spLocks/>
            </p:cNvSpPr>
            <p:nvPr/>
          </p:nvSpPr>
          <p:spPr>
            <a:xfrm>
              <a:off x="2264" y="240"/>
              <a:ext cx="516" cy="223"/>
            </a:xfrm>
            <a:custGeom>
              <a:avLst/>
              <a:gdLst/>
              <a:ahLst/>
              <a:cxnLst/>
              <a:rect b="b" l="0" r="r" t="0"/>
              <a:pathLst>
                <a:path h="223" w="516">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a:gsLst>
                <a:gs pos="0">
                  <a:schemeClr val="bg2"/>
                </a:gs>
                <a:gs pos="100000">
                  <a:schemeClr val="accent2"/>
                </a:gs>
              </a:gsLst>
              <a:lin ang="5400000" scaled="1"/>
            </a:gradFill>
            <a:ln>
              <a:noFill/>
            </a:ln>
            <a:effectLst/>
          </p:spPr>
        </p:sp>
        <p:sp>
          <p:nvSpPr>
            <p:cNvPr id="40" name="Text Box 40"/>
            <p:cNvSpPr>
              <a:spLocks/>
            </p:cNvSpPr>
            <p:nvPr/>
          </p:nvSpPr>
          <p:spPr>
            <a:xfrm>
              <a:off x="2723" y="324"/>
              <a:ext cx="414" cy="100"/>
            </a:xfrm>
            <a:custGeom>
              <a:avLst/>
              <a:gdLst/>
              <a:ahLst/>
              <a:cxnLst/>
              <a:rect b="b" l="0" r="r" t="0"/>
              <a:pathLst>
                <a:path h="100" w="414">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a:gsLst>
                <a:gs pos="0">
                  <a:schemeClr val="bg2"/>
                </a:gs>
                <a:gs pos="100000">
                  <a:schemeClr val="accent2"/>
                </a:gs>
              </a:gsLst>
              <a:lin ang="0" scaled="1"/>
            </a:gradFill>
            <a:ln>
              <a:noFill/>
            </a:ln>
            <a:effectLst/>
          </p:spPr>
        </p:sp>
        <p:sp>
          <p:nvSpPr>
            <p:cNvPr id="41" name="Text Box 41"/>
            <p:cNvSpPr>
              <a:spLocks/>
            </p:cNvSpPr>
            <p:nvPr/>
          </p:nvSpPr>
          <p:spPr>
            <a:xfrm>
              <a:off x="3165" y="375"/>
              <a:ext cx="150" cy="72"/>
            </a:xfrm>
            <a:custGeom>
              <a:avLst/>
              <a:gdLst/>
              <a:ahLst/>
              <a:cxnLst/>
              <a:rect b="b" l="0" r="r" t="0"/>
              <a:pathLst>
                <a:path h="72" w="150">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a:gsLst>
                <a:gs pos="0">
                  <a:schemeClr val="accent2"/>
                </a:gs>
                <a:gs pos="100000">
                  <a:schemeClr val="bg2"/>
                </a:gs>
              </a:gsLst>
              <a:lin ang="0" scaled="1"/>
            </a:gradFill>
            <a:ln>
              <a:noFill/>
            </a:ln>
            <a:effectLst/>
          </p:spPr>
        </p:sp>
        <p:sp>
          <p:nvSpPr>
            <p:cNvPr id="42" name="Text Box 42"/>
            <p:cNvSpPr>
              <a:spLocks/>
            </p:cNvSpPr>
            <p:nvPr/>
          </p:nvSpPr>
          <p:spPr>
            <a:xfrm>
              <a:off x="3463" y="267"/>
              <a:ext cx="148" cy="91"/>
            </a:xfrm>
            <a:custGeom>
              <a:avLst/>
              <a:gdLst/>
              <a:ahLst/>
              <a:cxnLst/>
              <a:rect b="b" l="0" r="r" t="0"/>
              <a:pathLst>
                <a:path h="91" w="148">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a:gsLst>
                <a:gs pos="0">
                  <a:schemeClr val="bg2"/>
                </a:gs>
                <a:gs pos="100000">
                  <a:schemeClr val="accent2"/>
                </a:gs>
              </a:gsLst>
              <a:lin ang="2700000" scaled="1"/>
            </a:gradFill>
            <a:ln>
              <a:noFill/>
            </a:ln>
            <a:effectLst/>
          </p:spPr>
        </p:sp>
        <p:sp>
          <p:nvSpPr>
            <p:cNvPr id="43" name="Text Box 43"/>
            <p:cNvSpPr>
              <a:spLocks/>
            </p:cNvSpPr>
            <p:nvPr/>
          </p:nvSpPr>
          <p:spPr>
            <a:xfrm>
              <a:off x="3580" y="58"/>
              <a:ext cx="938" cy="158"/>
            </a:xfrm>
            <a:custGeom>
              <a:avLst/>
              <a:gdLst/>
              <a:ahLst/>
              <a:cxnLst/>
              <a:rect b="b" l="0" r="r" t="0"/>
              <a:pathLst>
                <a:path h="158" w="93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a:gsLst>
                <a:gs pos="0">
                  <a:schemeClr val="bg2"/>
                </a:gs>
                <a:gs pos="100000">
                  <a:schemeClr val="accent2"/>
                </a:gs>
              </a:gsLst>
              <a:lin ang="0" scaled="1"/>
            </a:gradFill>
            <a:ln>
              <a:noFill/>
            </a:ln>
            <a:effectLst/>
          </p:spPr>
        </p:sp>
        <p:sp>
          <p:nvSpPr>
            <p:cNvPr id="44" name="Text Box 44"/>
            <p:cNvSpPr>
              <a:spLocks/>
            </p:cNvSpPr>
            <p:nvPr/>
          </p:nvSpPr>
          <p:spPr>
            <a:xfrm>
              <a:off x="3686" y="145"/>
              <a:ext cx="372" cy="98"/>
            </a:xfrm>
            <a:custGeom>
              <a:avLst/>
              <a:gdLst/>
              <a:ahLst/>
              <a:cxnLst/>
              <a:rect b="b" l="0" r="r" t="0"/>
              <a:pathLst>
                <a:path h="98" w="372">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a:gsLst>
                <a:gs pos="0">
                  <a:schemeClr val="accent2"/>
                </a:gs>
                <a:gs pos="100000">
                  <a:schemeClr val="bg2"/>
                </a:gs>
              </a:gsLst>
              <a:lin ang="0" scaled="1"/>
            </a:gradFill>
            <a:ln>
              <a:noFill/>
            </a:ln>
            <a:effectLst/>
          </p:spPr>
        </p:sp>
        <p:sp>
          <p:nvSpPr>
            <p:cNvPr id="45" name="Text Box 45"/>
            <p:cNvSpPr>
              <a:spLocks/>
            </p:cNvSpPr>
            <p:nvPr/>
          </p:nvSpPr>
          <p:spPr>
            <a:xfrm>
              <a:off x="3618" y="308"/>
              <a:ext cx="318" cy="158"/>
            </a:xfrm>
            <a:custGeom>
              <a:avLst/>
              <a:gdLst/>
              <a:ahLst/>
              <a:cxnLst/>
              <a:rect b="b" l="0" r="r" t="0"/>
              <a:pathLst>
                <a:path h="158" w="31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a:gsLst>
                <a:gs pos="0">
                  <a:schemeClr val="bg2"/>
                </a:gs>
                <a:gs pos="50000">
                  <a:schemeClr val="accent2"/>
                </a:gs>
                <a:gs pos="100000">
                  <a:schemeClr val="bg2"/>
                </a:gs>
              </a:gsLst>
              <a:lin ang="2700000" scaled="1"/>
            </a:gradFill>
            <a:ln>
              <a:noFill/>
            </a:ln>
            <a:effectLst/>
          </p:spPr>
        </p:sp>
        <p:sp>
          <p:nvSpPr>
            <p:cNvPr id="46" name="Text Box 46"/>
            <p:cNvSpPr>
              <a:spLocks/>
            </p:cNvSpPr>
            <p:nvPr/>
          </p:nvSpPr>
          <p:spPr>
            <a:xfrm>
              <a:off x="3413" y="291"/>
              <a:ext cx="380" cy="174"/>
            </a:xfrm>
            <a:custGeom>
              <a:avLst/>
              <a:gdLst/>
              <a:ahLst/>
              <a:cxnLst/>
              <a:rect b="b" l="0" r="r" t="0"/>
              <a:pathLst>
                <a:path h="174" w="380">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a:gsLst>
                <a:gs pos="0">
                  <a:schemeClr val="bg2"/>
                </a:gs>
                <a:gs pos="100000">
                  <a:schemeClr val="accent2"/>
                </a:gs>
              </a:gsLst>
              <a:lin ang="0" scaled="1"/>
            </a:gradFill>
            <a:ln>
              <a:noFill/>
            </a:ln>
            <a:effectLst/>
          </p:spPr>
        </p:sp>
        <p:sp>
          <p:nvSpPr>
            <p:cNvPr id="47" name="Text Box 47"/>
            <p:cNvSpPr>
              <a:spLocks/>
            </p:cNvSpPr>
            <p:nvPr/>
          </p:nvSpPr>
          <p:spPr>
            <a:xfrm>
              <a:off x="4178" y="187"/>
              <a:ext cx="523" cy="69"/>
            </a:xfrm>
            <a:custGeom>
              <a:avLst/>
              <a:gdLst/>
              <a:ahLst/>
              <a:cxnLst/>
              <a:rect b="b" l="0" r="r" t="0"/>
              <a:pathLst>
                <a:path h="69" w="523">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a:gsLst>
                <a:gs pos="0">
                  <a:schemeClr val="bg2"/>
                </a:gs>
                <a:gs pos="100000">
                  <a:schemeClr val="accent2"/>
                </a:gs>
              </a:gsLst>
              <a:lin ang="18900000" scaled="1"/>
            </a:gradFill>
            <a:ln>
              <a:noFill/>
            </a:ln>
            <a:effectLst/>
          </p:spPr>
        </p:sp>
        <p:sp>
          <p:nvSpPr>
            <p:cNvPr id="48" name="Text Box 48"/>
            <p:cNvSpPr>
              <a:spLocks/>
            </p:cNvSpPr>
            <p:nvPr/>
          </p:nvSpPr>
          <p:spPr>
            <a:xfrm>
              <a:off x="4689" y="186"/>
              <a:ext cx="537" cy="120"/>
            </a:xfrm>
            <a:custGeom>
              <a:avLst/>
              <a:gdLst/>
              <a:ahLst/>
              <a:cxnLst/>
              <a:rect b="b" l="0" r="r" t="0"/>
              <a:pathLst>
                <a:path h="120" w="537">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a:gsLst>
                <a:gs pos="0">
                  <a:schemeClr val="bg2"/>
                </a:gs>
                <a:gs pos="50000">
                  <a:schemeClr val="accent2"/>
                </a:gs>
                <a:gs pos="100000">
                  <a:schemeClr val="bg2"/>
                </a:gs>
              </a:gsLst>
              <a:lin ang="18900000" scaled="1"/>
            </a:gradFill>
            <a:ln>
              <a:noFill/>
            </a:ln>
          </p:spPr>
        </p:sp>
        <p:sp>
          <p:nvSpPr>
            <p:cNvPr id="49" name="Text Box 49"/>
            <p:cNvSpPr>
              <a:spLocks/>
            </p:cNvSpPr>
            <p:nvPr/>
          </p:nvSpPr>
          <p:spPr>
            <a:xfrm>
              <a:off x="4968" y="312"/>
              <a:ext cx="800" cy="143"/>
            </a:xfrm>
            <a:custGeom>
              <a:avLst/>
              <a:gdLst/>
              <a:ahLst/>
              <a:cxnLst/>
              <a:rect b="b" l="0" r="r" t="0"/>
              <a:pathLst>
                <a:path h="143" w="800">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a:gsLst>
                <a:gs pos="0">
                  <a:schemeClr val="bg2"/>
                </a:gs>
                <a:gs pos="50000">
                  <a:schemeClr val="accent2"/>
                </a:gs>
                <a:gs pos="100000">
                  <a:schemeClr val="bg2"/>
                </a:gs>
              </a:gsLst>
              <a:lin ang="0" scaled="1"/>
            </a:gradFill>
            <a:ln>
              <a:noFill/>
            </a:ln>
          </p:spPr>
        </p:sp>
        <p:sp>
          <p:nvSpPr>
            <p:cNvPr id="50" name="Text Box 50"/>
            <p:cNvSpPr>
              <a:spLocks/>
            </p:cNvSpPr>
            <p:nvPr/>
          </p:nvSpPr>
          <p:spPr>
            <a:xfrm>
              <a:off x="5318" y="240"/>
              <a:ext cx="402" cy="115"/>
            </a:xfrm>
            <a:custGeom>
              <a:avLst/>
              <a:gdLst/>
              <a:ahLst/>
              <a:cxnLst/>
              <a:rect b="b" l="0" r="r" t="0"/>
              <a:pathLst>
                <a:path h="115" w="402">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a:gsLst>
                <a:gs pos="0">
                  <a:schemeClr val="bg2"/>
                </a:gs>
                <a:gs pos="100000">
                  <a:schemeClr val="accent2"/>
                </a:gs>
              </a:gsLst>
              <a:lin ang="0" scaled="1"/>
            </a:gradFill>
            <a:ln>
              <a:noFill/>
            </a:ln>
            <a:effectLst/>
          </p:spPr>
        </p:sp>
      </p:grpSp>
      <p:grpSp>
        <p:nvGrpSpPr>
          <p:cNvPr id="51" name="Group 51"/>
          <p:cNvGrpSpPr>
            <a:grpSpLocks/>
          </p:cNvGrpSpPr>
          <p:nvPr/>
        </p:nvGrpSpPr>
        <p:grpSpPr>
          <a:xfrm>
            <a:off x="20637" y="6161087"/>
            <a:ext cx="9169400" cy="138112"/>
            <a:chOff x="0" y="4032"/>
            <a:chExt cx="5776" cy="87"/>
          </a:xfrm>
        </p:grpSpPr>
        <p:sp>
          <p:nvSpPr>
            <p:cNvPr id="52" name="Text Box 52"/>
            <p:cNvSpPr>
              <a:spLocks/>
            </p:cNvSpPr>
            <p:nvPr/>
          </p:nvSpPr>
          <p:spPr>
            <a:xfrm>
              <a:off x="4041" y="4047"/>
              <a:ext cx="1735" cy="72"/>
            </a:xfrm>
            <a:custGeom>
              <a:avLst/>
              <a:gdLst/>
              <a:ahLst/>
              <a:cxnLst/>
              <a:rect b="b" l="0" r="r" t="0"/>
              <a:pathLst>
                <a:path h="72" w="1735">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a:gsLst>
                <a:gs pos="0">
                  <a:schemeClr val="accent2"/>
                </a:gs>
                <a:gs pos="100000">
                  <a:schemeClr val="bg2"/>
                </a:gs>
              </a:gsLst>
              <a:lin ang="5400000" scaled="1"/>
            </a:gradFill>
            <a:ln>
              <a:noFill/>
            </a:ln>
            <a:effectLst/>
          </p:spPr>
        </p:sp>
        <p:sp>
          <p:nvSpPr>
            <p:cNvPr id="53" name="Text Box 53"/>
            <p:cNvSpPr>
              <a:spLocks/>
            </p:cNvSpPr>
            <p:nvPr/>
          </p:nvSpPr>
          <p:spPr>
            <a:xfrm>
              <a:off x="1727" y="4038"/>
              <a:ext cx="2655" cy="60"/>
            </a:xfrm>
            <a:custGeom>
              <a:avLst/>
              <a:gdLst/>
              <a:ahLst/>
              <a:cxnLst/>
              <a:rect b="b" l="0" r="r" t="0"/>
              <a:pathLst>
                <a:path h="60" w="2655">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a:gsLst>
                <a:gs pos="0">
                  <a:schemeClr val="accent2"/>
                </a:gs>
                <a:gs pos="100000">
                  <a:schemeClr val="bg2"/>
                </a:gs>
              </a:gsLst>
              <a:lin ang="5400000" scaled="1"/>
            </a:gradFill>
            <a:ln>
              <a:noFill/>
            </a:ln>
            <a:effectLst/>
          </p:spPr>
        </p:sp>
        <p:sp>
          <p:nvSpPr>
            <p:cNvPr id="54" name="Text Box 54"/>
            <p:cNvSpPr>
              <a:spLocks/>
            </p:cNvSpPr>
            <p:nvPr/>
          </p:nvSpPr>
          <p:spPr>
            <a:xfrm>
              <a:off x="0" y="4032"/>
              <a:ext cx="2041" cy="62"/>
            </a:xfrm>
            <a:custGeom>
              <a:avLst/>
              <a:gdLst/>
              <a:ahLst/>
              <a:cxnLst/>
              <a:rect b="b" l="0" r="r" t="0"/>
              <a:pathLst>
                <a:path h="62" w="2041">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a:gsLst>
                <a:gs pos="0">
                  <a:schemeClr val="accent2"/>
                </a:gs>
                <a:gs pos="100000">
                  <a:schemeClr val="bg2"/>
                </a:gs>
              </a:gsLst>
              <a:lin ang="5400000" scaled="1"/>
            </a:gradFill>
            <a:ln>
              <a:noFill/>
            </a:ln>
            <a:effectLst/>
          </p:spPr>
        </p:sp>
      </p:grpSp>
      <p:sp>
        <p:nvSpPr>
          <p:cNvPr id="55" name="Text Box 55"/>
          <p:cNvSpPr>
            <a:spLocks/>
          </p:cNvSpPr>
          <p:nvPr>
            <p:ph sz="quarter" type="title"/>
          </p:nvPr>
        </p:nvSpPr>
        <p:spPr>
          <a:xfrm>
            <a:off x="685800" y="1868487"/>
            <a:ext cx="7772400" cy="1600200"/>
          </a:xfrm>
          <a:prstGeom prst="rect">
            <a:avLst/>
          </a:prstGeom>
          <a:ln>
            <a:noFill/>
          </a:ln>
          <a:effectLst/>
        </p:spPr>
        <p:txBody>
          <a:bodyPr anchor="b" anchorCtr="1" numCol="1"/>
          <a:lstStyle/>
          <a:p>
            <a:endParaRPr/>
          </a:p>
        </p:txBody>
      </p:sp>
      <p:sp>
        <p:nvSpPr>
          <p:cNvPr id="56" name="Text Box 56"/>
          <p:cNvSpPr>
            <a:spLocks/>
          </p:cNvSpPr>
          <p:nvPr>
            <p:ph idx="1" sz="quarter" type="body"/>
          </p:nvPr>
        </p:nvSpPr>
        <p:spPr>
          <a:xfrm>
            <a:off x="1273175" y="3729037"/>
            <a:ext cx="6400800" cy="1371600"/>
          </a:xfrm>
          <a:prstGeom prst="rect">
            <a:avLst/>
          </a:prstGeom>
          <a:ln>
            <a:noFill/>
          </a:ln>
          <a:effectLst/>
        </p:spPr>
        <p:txBody>
          <a:bodyPr anchor="t" anchorCtr="1" numCol="1"/>
          <a:lstStyle/>
          <a:p>
            <a:endParaRPr/>
          </a:p>
        </p:txBody>
      </p:sp>
      <p:sp>
        <p:nvSpPr>
          <p:cNvPr id="57" name="Text Box 57"/>
          <p:cNvSpPr>
            <a:spLocks/>
          </p:cNvSpPr>
          <p:nvPr>
            <p:ph idx="2" sz="quarter" type="dt"/>
          </p:nvPr>
        </p:nvSpPr>
        <p:spPr>
          <a:xfrm>
            <a:off x="685800" y="6348412"/>
            <a:ext cx="1905000" cy="457200"/>
          </a:xfrm>
          <a:prstGeom prst="rect">
            <a:avLst/>
          </a:prstGeom>
          <a:ln>
            <a:noFill/>
          </a:ln>
          <a:effectLst/>
        </p:spPr>
        <p:txBody>
          <a:bodyPr anchor="b" numCol="1"/>
          <a:lstStyle/>
          <a:p>
            <a:pPr/>
            <a:r>
              <a:rPr dirty="0" lang="en-US" smtClean="0" sz="1400">
                <a:latin charset="0" pitchFamily="18" typeface="Times New Roman"/>
              </a:rPr>
              <a:t>*</a:t>
            </a:r>
          </a:p>
        </p:txBody>
      </p:sp>
      <p:sp>
        <p:nvSpPr>
          <p:cNvPr id="58" name="Text Box 58"/>
          <p:cNvSpPr>
            <a:spLocks/>
          </p:cNvSpPr>
          <p:nvPr>
            <p:ph idx="3" sz="quarter" type="ftr"/>
          </p:nvPr>
        </p:nvSpPr>
        <p:spPr>
          <a:xfrm>
            <a:off x="3124200" y="6348412"/>
            <a:ext cx="2895600" cy="457200"/>
          </a:xfrm>
          <a:prstGeom prst="rect">
            <a:avLst/>
          </a:prstGeom>
          <a:ln>
            <a:noFill/>
          </a:ln>
          <a:effectLst/>
        </p:spPr>
        <p:txBody>
          <a:bodyPr anchor="b" numCol="1"/>
          <a:lstStyle/>
          <a:p>
            <a:pPr algn="ctr"/>
            <a:r>
              <a:rPr dirty="0" lang="en-US" smtClean="0" sz="1400">
                <a:latin charset="0" pitchFamily="18" typeface="Times New Roman"/>
              </a:rPr>
              <a:t>*</a:t>
            </a:r>
          </a:p>
        </p:txBody>
      </p:sp>
      <p:sp>
        <p:nvSpPr>
          <p:cNvPr id="59" name="Text Box 59"/>
          <p:cNvSpPr>
            <a:spLocks/>
          </p:cNvSpPr>
          <p:nvPr>
            <p:ph idx="4" sz="quarter" type="sldNum"/>
          </p:nvPr>
        </p:nvSpPr>
        <p:spPr>
          <a:xfrm>
            <a:off x="6553200" y="6348412"/>
            <a:ext cx="1905000" cy="457200"/>
          </a:xfrm>
          <a:prstGeom prst="rect">
            <a:avLst/>
          </a:prstGeom>
          <a:ln>
            <a:noFill/>
          </a:ln>
          <a:effectLst/>
        </p:spPr>
        <p:txBody>
          <a:bodyPr anchor="b" numCol="1"/>
          <a:lstStyle/>
          <a:p>
            <a:pPr algn="r"/>
            <a:r>
              <a:rPr dirty="0" lang="en-US" smtClean="0" sz="1400">
                <a:latin charset="0" pitchFamily="18" typeface="Times New Roman"/>
              </a:rPr>
              <a:t>*</a:t>
            </a:r>
          </a:p>
        </p:txBody>
      </p:sp>
    </p:spTree>
  </p:cSld>
  <p:clrMap accent1="accent1" accent2="accent2" accent3="accent3" accent4="accent4" accent5="accent5" accent6="accent6" bg1="lt1" bg2="lt2" folHlink="folHlink" hlink="hlink" tx1="dk1" tx2="dk2"/>
  <p:txStyles>
    <p:titleStyle>
      <a:lvl1pPr algn="ctr" defTabSz="914400" fontAlgn="base" indent="0" marL="0" rtl="0">
        <a:lnSpc>
          <a:spcPct val="100000"/>
        </a:lnSpc>
        <a:spcBef>
          <a:spcPct val="0"/>
        </a:spcBef>
        <a:spcAft>
          <a:spcPct val="0"/>
        </a:spcAft>
        <a:buNone/>
        <a:defRPr b="0" baseline="0" dirty="0" i="0" lang="en-US" smtClean="0" sz="3600" u="none">
          <a:solidFill>
            <a:schemeClr val="tx2"/>
          </a:solidFill>
          <a:latin charset="0" typeface="Tahoma"/>
        </a:defRPr>
      </a:lvl1pPr>
    </p:titleStyle>
    <p:bodyStyle>
      <a:lvl1pPr algn="l" defTabSz="914400" fontAlgn="base" indent="-342900" marL="342900" rtl="0">
        <a:lnSpc>
          <a:spcPct val="100000"/>
        </a:lnSpc>
        <a:spcBef>
          <a:spcPct val="20000"/>
        </a:spcBef>
        <a:spcAft>
          <a:spcPct val="0"/>
        </a:spcAft>
        <a:buClr>
          <a:schemeClr val="tx2"/>
        </a:buClr>
        <a:buChar char="•"/>
        <a:defRPr b="0" baseline="0" dirty="0" i="0" lang="en-US" smtClean="0" sz="3200" u="none">
          <a:solidFill>
            <a:schemeClr val="tx1"/>
          </a:solidFill>
          <a:latin charset="0" typeface="Tahoma"/>
        </a:defRPr>
      </a:lvl1pPr>
      <a:lvl2pPr indent="-285750" marL="742950">
        <a:lnSpc>
          <a:spcPct val="100000"/>
        </a:lnSpc>
        <a:spcBef>
          <a:spcPct val="20000"/>
        </a:spcBef>
        <a:spcAft>
          <a:spcPct val="0"/>
        </a:spcAft>
        <a:buClr>
          <a:srgbClr val="0000FF"/>
        </a:buClr>
        <a:buChar char="•"/>
        <a:defRPr b="0" dirty="0" i="0" lang="en-US" smtClean="0" sz="2800" u="none">
          <a:solidFill>
            <a:schemeClr val="tx1"/>
          </a:solidFill>
          <a:latin charset="0" typeface="Tahoma"/>
        </a:defRPr>
      </a:lvl2pPr>
      <a:lvl3pPr indent="-228600" marL="1143000">
        <a:lnSpc>
          <a:spcPct val="100000"/>
        </a:lnSpc>
        <a:spcBef>
          <a:spcPct val="20000"/>
        </a:spcBef>
        <a:spcAft>
          <a:spcPct val="0"/>
        </a:spcAft>
        <a:buClr>
          <a:srgbClr val="0000FF"/>
        </a:buClr>
        <a:buChar char="•"/>
        <a:defRPr b="0" dirty="0" i="0" lang="en-US" smtClean="0" sz="2400" u="none">
          <a:solidFill>
            <a:schemeClr val="tx1"/>
          </a:solidFill>
          <a:latin charset="0" typeface="Tahoma"/>
        </a:defRPr>
      </a:lvl3pPr>
      <a:lvl4pPr indent="-228600" marL="1600200">
        <a:lnSpc>
          <a:spcPct val="100000"/>
        </a:lnSpc>
        <a:spcBef>
          <a:spcPct val="20000"/>
        </a:spcBef>
        <a:spcAft>
          <a:spcPct val="0"/>
        </a:spcAft>
        <a:buClr>
          <a:srgbClr val="0000FF"/>
        </a:buClr>
        <a:buChar char="•"/>
        <a:defRPr b="0" dirty="0" i="0" lang="en-US" smtClean="0" sz="2000" u="none">
          <a:solidFill>
            <a:schemeClr val="tx1"/>
          </a:solidFill>
          <a:latin charset="0" typeface="Tahoma"/>
        </a:defRPr>
      </a:lvl4pPr>
      <a:lvl5pPr indent="-228600" marL="2057400">
        <a:lnSpc>
          <a:spcPct val="100000"/>
        </a:lnSpc>
        <a:spcBef>
          <a:spcPct val="20000"/>
        </a:spcBef>
        <a:spcAft>
          <a:spcPct val="0"/>
        </a:spcAft>
        <a:buClr>
          <a:srgbClr val="0000FF"/>
        </a:buClr>
        <a:buChar char="•"/>
        <a:defRPr b="0" dirty="0" i="0" lang="en-US" smtClean="0" sz="2000" u="none">
          <a:solidFill>
            <a:schemeClr val="tx1"/>
          </a:solidFill>
          <a:latin charset="0" typeface="Tahoma"/>
        </a:defRPr>
      </a:lvl5pPr>
    </p:bodyStyle>
    <p:otherStyle>
      <a:lvl1pPr algn="l" defTabSz="914400" fontAlgn="base" indent="0" marL="0" rtl="0">
        <a:lnSpc>
          <a:spcPct val="100000"/>
        </a:lnSpc>
        <a:spcBef>
          <a:spcPct val="0"/>
        </a:spcBef>
        <a:spcAft>
          <a:spcPct val="0"/>
        </a:spcAft>
        <a:buNone/>
        <a:defRPr b="0" baseline="0" dirty="0" i="0" lang="en-US" smtClean="0" sz="2400" u="none">
          <a:solidFill>
            <a:schemeClr val="tx1"/>
          </a:solidFill>
          <a:latin charset="0" typeface="Arial"/>
        </a:defRPr>
      </a:lvl1pPr>
      <a:lvl2pPr indent="0" marL="457200">
        <a:lnSpc>
          <a:spcPct val="100000"/>
        </a:lnSpc>
        <a:spcBef>
          <a:spcPct val="0"/>
        </a:spcBef>
        <a:spcAft>
          <a:spcPct val="0"/>
        </a:spcAft>
        <a:buNone/>
        <a:defRPr b="0" dirty="0" i="0" lang="en-US" smtClean="0" sz="2400" u="none">
          <a:solidFill>
            <a:schemeClr val="tx1"/>
          </a:solidFill>
          <a:latin charset="0" typeface="Arial"/>
        </a:defRPr>
      </a:lvl2pPr>
      <a:lvl3pPr indent="0" marL="914400">
        <a:lnSpc>
          <a:spcPct val="100000"/>
        </a:lnSpc>
        <a:spcBef>
          <a:spcPct val="0"/>
        </a:spcBef>
        <a:spcAft>
          <a:spcPct val="0"/>
        </a:spcAft>
        <a:buNone/>
        <a:defRPr b="0" dirty="0" i="0" lang="en-US" smtClean="0" sz="2400" u="none">
          <a:solidFill>
            <a:schemeClr val="tx1"/>
          </a:solidFill>
          <a:latin charset="0" typeface="Arial"/>
        </a:defRPr>
      </a:lvl3pPr>
      <a:lvl4pPr indent="0" marL="1371600">
        <a:lnSpc>
          <a:spcPct val="100000"/>
        </a:lnSpc>
        <a:spcBef>
          <a:spcPct val="0"/>
        </a:spcBef>
        <a:spcAft>
          <a:spcPct val="0"/>
        </a:spcAft>
        <a:buNone/>
        <a:defRPr b="0" dirty="0" i="0" lang="en-US" smtClean="0" sz="2400" u="none">
          <a:solidFill>
            <a:schemeClr val="tx1"/>
          </a:solidFill>
          <a:latin charset="0" typeface="Arial"/>
        </a:defRPr>
      </a:lvl4pPr>
      <a:lvl5pPr indent="0" marL="1828800">
        <a:lnSpc>
          <a:spcPct val="100000"/>
        </a:lnSpc>
        <a:spcBef>
          <a:spcPct val="0"/>
        </a:spcBef>
        <a:spcAft>
          <a:spcPct val="0"/>
        </a:spcAft>
        <a:buNone/>
        <a:defRPr b="0" dirty="0" i="0" lang="en-US" smtClean="0" sz="2400" u="none">
          <a:solidFill>
            <a:schemeClr val="tx1"/>
          </a:solidFill>
          <a:latin charset="0" typeface="Arial"/>
        </a:defRPr>
      </a:lvl5pPr>
    </p:otherStyle>
  </p:txStyles>
</p:sldMaster>
</file>

<file path=ppt/slides/_rels/slide1.xml.rels><?xml version="1.0" encoding="UTF-8" standalone="yes"?><Relationships xmlns="http://schemas.openxmlformats.org/package/2006/relationships"><Relationship Id="rId5" Target="../media/image88.png" Type="http://schemas.openxmlformats.org/officeDocument/2006/relationships/image"/><Relationship Id="rId4" Target="../media/image52.wmf" Type="http://schemas.openxmlformats.org/officeDocument/2006/relationships/image"/><Relationship Id="rId3" Target="../media/image41.png" Type="http://schemas.openxmlformats.org/officeDocument/2006/relationships/image"/><Relationship Id="rId2" Target="../media/image57.jpeg" Type="http://schemas.openxmlformats.org/officeDocument/2006/relationships/image"/><Relationship Id="rId1" Target="../slideLayouts/slideLayout12.xml" Type="http://schemas.openxmlformats.org/officeDocument/2006/relationships/slideLayout"/></Relationships>
</file>

<file path=ppt/slides/_rels/slide10.xml.rels><?xml version="1.0" encoding="UTF-8" standalone="yes"?><Relationships xmlns="http://schemas.openxmlformats.org/package/2006/relationships"><Relationship Id="rId4" Target="../media/image110.wmf" Type="http://schemas.openxmlformats.org/officeDocument/2006/relationships/image"/><Relationship Id="rId3" Target="../media/image96.wmf" Type="http://schemas.openxmlformats.org/officeDocument/2006/relationships/image"/><Relationship Id="rId2" Target="../media/image69.wmf" Type="http://schemas.openxmlformats.org/officeDocument/2006/relationships/image"/><Relationship Id="rId1" Target="../slideLayouts/slideLayout13.xml" Type="http://schemas.openxmlformats.org/officeDocument/2006/relationships/slideLayout"/></Relationships>
</file>

<file path=ppt/slides/_rels/slide11.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<Relationships xmlns="http://schemas.openxmlformats.org/package/2006/relationships"><Relationship Id="rId8" Target="../media/image100.wmf" Type="http://schemas.openxmlformats.org/officeDocument/2006/relationships/image"/><Relationship Id="rId7" Target="../media/image99.wmf" Type="http://schemas.openxmlformats.org/officeDocument/2006/relationships/image"/><Relationship Id="rId6" Target="../media/image98.wmf" Type="http://schemas.openxmlformats.org/officeDocument/2006/relationships/image"/><Relationship Id="rId5" Target="../media/image60.wmf" Type="http://schemas.openxmlformats.org/officeDocument/2006/relationships/image"/><Relationship Id="rId4" Target="../media/image30.wmf" Type="http://schemas.openxmlformats.org/officeDocument/2006/relationships/image"/><Relationship Id="rId3" Target="../media/image46.wmf" Type="http://schemas.openxmlformats.org/officeDocument/2006/relationships/image"/><Relationship Id="rId2" Target="../media/image41.pn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14" Target="../media/image45.wmf" Type="http://schemas.openxmlformats.org/officeDocument/2006/relationships/image"/><Relationship Id="rId13" Target="../media/image103.wmf" Type="http://schemas.openxmlformats.org/officeDocument/2006/relationships/image"/><Relationship Id="rId12" Target="../media/image102.wmf" Type="http://schemas.openxmlformats.org/officeDocument/2006/relationships/image"/><Relationship Id="rId11" Target="../media/image101.wmf" Type="http://schemas.openxmlformats.org/officeDocument/2006/relationships/image"/><Relationship Id="rId10" Target="../media/image47.wmf" Type="http://schemas.openxmlformats.org/officeDocument/2006/relationships/image"/><Relationship Id="rId9" Target="../media/image38.wmf" Type="http://schemas.openxmlformats.org/officeDocument/2006/relationships/image"/><Relationship Id="rId8" Target="../media/image37.wmf" Type="http://schemas.openxmlformats.org/officeDocument/2006/relationships/image"/><Relationship Id="rId7" Target="../media/image36.wmf" Type="http://schemas.openxmlformats.org/officeDocument/2006/relationships/image"/><Relationship Id="rId6" Target="../media/image29.wmf" Type="http://schemas.openxmlformats.org/officeDocument/2006/relationships/image"/><Relationship Id="rId5" Target="../media/image35.wmf" Type="http://schemas.openxmlformats.org/officeDocument/2006/relationships/image"/><Relationship Id="rId4" Target="../media/image34.wmf" Type="http://schemas.openxmlformats.org/officeDocument/2006/relationships/image"/><Relationship Id="rId3" Target="../media/image33.wmf" Type="http://schemas.openxmlformats.org/officeDocument/2006/relationships/image"/><Relationship Id="rId2" Target="../media/image54.png" Type="http://schemas.openxmlformats.org/officeDocument/2006/relationships/image"/><Relationship Id="rId1" Target="../slideLayouts/slideLayout7.xml" Type="http://schemas.openxmlformats.org/officeDocument/2006/relationships/slideLayout"/></Relationships>
</file>

<file path=ppt/slides/_rels/slide15.xml.rels><?xml version="1.0" encoding="UTF-8" standalone="yes"?><Relationships xmlns="http://schemas.openxmlformats.org/package/2006/relationships"><Relationship Id="rId6" Target="../media/image106.wmf" Type="http://schemas.openxmlformats.org/officeDocument/2006/relationships/image"/><Relationship Id="rId5" Target="../media/image105.jpeg" Type="http://schemas.openxmlformats.org/officeDocument/2006/relationships/image"/><Relationship Id="rId4" Target="../media/image93.wmf" Type="http://schemas.openxmlformats.org/officeDocument/2006/relationships/image"/><Relationship Id="rId3" Target="../media/image104.wmf" Type="http://schemas.openxmlformats.org/officeDocument/2006/relationships/image"/><Relationship Id="rId2" Target="../media/image53.wmf" Type="http://schemas.openxmlformats.org/officeDocument/2006/relationships/image"/><Relationship Id="rId1" Target="../slideLayouts/slideLayout7.xml" Type="http://schemas.openxmlformats.org/officeDocument/2006/relationships/slideLayout"/></Relationships>
</file>

<file path=ppt/slides/_rels/slide16.xml.rels><?xml version="1.0" encoding="UTF-8" standalone="yes"?><Relationships xmlns="http://schemas.openxmlformats.org/package/2006/relationships"><Relationship Id="rId3" Target="../media/image94.wmf" Type="http://schemas.openxmlformats.org/officeDocument/2006/relationships/image"/><Relationship Id="rId2" Target="../media/image42.png" Type="http://schemas.openxmlformats.org/officeDocument/2006/relationships/imag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4" Target="../media/image73.jpeg" Type="http://schemas.openxmlformats.org/officeDocument/2006/relationships/image"/><Relationship Id="rId3" Target="../media/image72.png" Type="http://schemas.openxmlformats.org/officeDocument/2006/relationships/image"/><Relationship Id="rId2" Target="http://www.damtp.cam.ac.uk/user/turbmix/Biagio/images/vortex-small.gif" TargetMode="External" Type="http://schemas.openxmlformats.org/officeDocument/2006/relationships/hyperlink"/><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4" Target="../media/image76.jpeg" Type="http://schemas.openxmlformats.org/officeDocument/2006/relationships/image"/><Relationship Id="rId3" Target="../media/image75.jpeg" Type="http://schemas.openxmlformats.org/officeDocument/2006/relationships/image"/><Relationship Id="rId2" Target="../media/image74.jpeg" Type="http://schemas.openxmlformats.org/officeDocument/2006/relationships/image"/><Relationship Id="rId1" Target="../slideLayouts/slideLayout2.xml" Type="http://schemas.openxmlformats.org/officeDocument/2006/relationships/slideLayout"/></Relationships>
</file>

<file path=ppt/slides/_rels/slide21.xml.rels><?xml version="1.0" encoding="UTF-8" standalone="yes"?><Relationships xmlns="http://schemas.openxmlformats.org/package/2006/relationships"><Relationship Id="rId3" Target="../media/image78.jpeg" Type="http://schemas.openxmlformats.org/officeDocument/2006/relationships/image"/><Relationship Id="rId2" Target="../media/image77.jpeg" Type="http://schemas.openxmlformats.org/officeDocument/2006/relationships/image"/><Relationship Id="rId1" Target="../slideLayouts/slideLayout7.xml" Type="http://schemas.openxmlformats.org/officeDocument/2006/relationships/slideLayout"/></Relationships>
</file>

<file path=ppt/slides/_rels/slide22.xml.rels><?xml version="1.0" encoding="UTF-8" standalone="yes"?><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<Relationships xmlns="http://schemas.openxmlformats.org/package/2006/relationships"><Relationship Id="rId5" Target="../media/image71.png" Type="http://schemas.openxmlformats.org/officeDocument/2006/relationships/image"/><Relationship Id="rId4" Target="../media/image82.jpeg" Type="http://schemas.openxmlformats.org/officeDocument/2006/relationships/image"/><Relationship Id="rId3" Target="../media/image81.jpeg" Type="http://schemas.openxmlformats.org/officeDocument/2006/relationships/image"/><Relationship Id="rId2" Target="../media/image79.jpeg" Type="http://schemas.openxmlformats.org/officeDocument/2006/relationships/image"/><Relationship Id="rId1" Target="../slideLayouts/slideLayout7.xml" Type="http://schemas.openxmlformats.org/officeDocument/2006/relationships/slideLayout"/></Relationships>
</file>

<file path=ppt/slides/_rels/slide24.xml.rels><?xml version="1.0" encoding="UTF-8" standalone="yes"?><Relationships xmlns="http://schemas.openxmlformats.org/package/2006/relationships"><Relationship Id="rId3" Target="../media/image84.png" Type="http://schemas.openxmlformats.org/officeDocument/2006/relationships/image"/><Relationship Id="rId2" Target="../media/image83.jpeg" Type="http://schemas.openxmlformats.org/officeDocument/2006/relationships/image"/><Relationship Id="rId1" Target="../slideLayouts/slideLayout7.xml" Type="http://schemas.openxmlformats.org/officeDocument/2006/relationships/slideLayout"/></Relationships>
</file>

<file path=ppt/slides/_rels/slide25.xml.rels><?xml version="1.0" encoding="UTF-8" standalone="yes"?><Relationships xmlns="http://schemas.openxmlformats.org/package/2006/relationships"><Relationship Id="rId3" Target="../media/image90.wmf" Type="http://schemas.openxmlformats.org/officeDocument/2006/relationships/image"/><Relationship Id="rId2" Target="../media/image85.wmf" Type="http://schemas.openxmlformats.org/officeDocument/2006/relationships/image"/><Relationship Id="rId1" Target="../slideLayouts/slideLayout7.xml" Type="http://schemas.openxmlformats.org/officeDocument/2006/relationships/slideLayout"/></Relationships>
</file>

<file path=ppt/slides/_rels/slide26.xml.rels><?xml version="1.0" encoding="UTF-8" standalone="yes"?><Relationships xmlns="http://schemas.openxmlformats.org/package/2006/relationships"><Relationship Id="rId8" Target="../media/image80.png" Type="http://schemas.openxmlformats.org/officeDocument/2006/relationships/image"/><Relationship Id="rId7" Target="../media/image50.png" Type="http://schemas.openxmlformats.org/officeDocument/2006/relationships/image"/><Relationship Id="rId6" Target="../media/image40.emf" Type="http://schemas.openxmlformats.org/officeDocument/2006/relationships/image"/><Relationship Id="rId5" Target="../media/image115.emf" Type="http://schemas.openxmlformats.org/officeDocument/2006/relationships/image"/><Relationship Id="rId4" Target="../media/image92.png" Type="http://schemas.openxmlformats.org/officeDocument/2006/relationships/image"/><Relationship Id="rId3" Target="../media/image86.png" Type="http://schemas.openxmlformats.org/officeDocument/2006/relationships/image"/><Relationship Id="rId2" Target="../media/image39.emf" Type="http://schemas.openxmlformats.org/officeDocument/2006/relationships/image"/><Relationship Id="rId1" Target="../slideLayouts/slideLayout7.xml" Type="http://schemas.openxmlformats.org/officeDocument/2006/relationships/slideLayout"/></Relationships>
</file>

<file path=ppt/slides/_rels/slide27.xml.rels><?xml version="1.0" encoding="UTF-8" standalone="yes"?><Relationships xmlns="http://schemas.openxmlformats.org/package/2006/relationships"><Relationship Id="rId2" Target="../media/image87.wmf" Type="http://schemas.openxmlformats.org/officeDocument/2006/relationships/image"/><Relationship Id="rId1" Target="../slideLayouts/slideLayout7.xml" Type="http://schemas.openxmlformats.org/officeDocument/2006/relationships/slideLayout"/></Relationships>
</file>

<file path=ppt/slides/_rels/slide28.xml.rels><?xml version="1.0" encoding="UTF-8" standalone="yes"?><Relationships xmlns="http://schemas.openxmlformats.org/package/2006/relationships"><Relationship Id="rId4" Target="../media/image113.png" Type="http://schemas.openxmlformats.org/officeDocument/2006/relationships/image"/><Relationship Id="rId3" Target="../media/image112.png" Type="http://schemas.openxmlformats.org/officeDocument/2006/relationships/image"/><Relationship Id="rId2" Target="../media/image107.jpeg" Type="http://schemas.openxmlformats.org/officeDocument/2006/relationships/image"/><Relationship Id="rId1" Target="../slideLayouts/slideLayout7.xml" Type="http://schemas.openxmlformats.org/officeDocument/2006/relationships/slideLayout"/></Relationships>
</file>

<file path=ppt/slides/_rels/slide29.xml.rels><?xml version="1.0" encoding="UTF-8" standalone="yes"?><Relationships xmlns="http://schemas.openxmlformats.org/package/2006/relationships"><Relationship Id="rId3" Target="../media/image55.png" Type="http://schemas.openxmlformats.org/officeDocument/2006/relationships/image"/><Relationship Id="rId2" Target="../media/image32.png" Type="http://schemas.openxmlformats.org/officeDocument/2006/relationships/image"/><Relationship Id="rId1" Target="../slideLayouts/slideLayout7.xml" Type="http://schemas.openxmlformats.org/officeDocument/2006/relationships/slideLayout"/></Relationships>
</file>

<file path=ppt/slides/_rels/slide3.xml.rels><?xml version="1.0" encoding="UTF-8" standalone="yes"?><Relationships xmlns="http://schemas.openxmlformats.org/package/2006/relationships"><Relationship Id="rId12" Target="../media/image2.jpeg" Type="http://schemas.openxmlformats.org/officeDocument/2006/relationships/image"/><Relationship Id="rId11" Target="http://www-gap.dcs.st-and.ac.uk/~history/PictDisplay/Taylor_Geoffrey.html" TargetMode="External" Type="http://schemas.openxmlformats.org/officeDocument/2006/relationships/hyperlink"/><Relationship Id="rId10" Target="../media/image10.jpeg" Type="http://schemas.openxmlformats.org/officeDocument/2006/relationships/image"/><Relationship Id="rId9" Target="../media/image9.jpeg" Type="http://schemas.openxmlformats.org/officeDocument/2006/relationships/image"/><Relationship Id="rId8" Target="../media/image8.jpeg" Type="http://schemas.openxmlformats.org/officeDocument/2006/relationships/image"/><Relationship Id="rId7" Target="../media/image7.jpeg" Type="http://schemas.openxmlformats.org/officeDocument/2006/relationships/image"/><Relationship Id="rId6" Target="../media/image6.jpeg" Type="http://schemas.openxmlformats.org/officeDocument/2006/relationships/image"/><Relationship Id="rId5" Target="../media/image5.jpeg" Type="http://schemas.openxmlformats.org/officeDocument/2006/relationships/image"/><Relationship Id="rId4" Target="../media/image4.jpeg" Type="http://schemas.openxmlformats.org/officeDocument/2006/relationships/image"/><Relationship Id="rId3" Target="../media/image3.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30.xml.rels><?xml version="1.0" encoding="UTF-8" standalone="yes"?><Relationships xmlns="http://schemas.openxmlformats.org/package/2006/relationships"><Relationship Id="rId2" Target="../media/image109.emf" Type="http://schemas.openxmlformats.org/officeDocument/2006/relationships/image"/><Relationship Id="rId1" Target="../slideLayouts/slideLayout2.xml" Type="http://schemas.openxmlformats.org/officeDocument/2006/relationships/slideLayout"/></Relationships>
</file>

<file path=ppt/slides/_rels/slide31.xml.rels><?xml version="1.0" encoding="UTF-8" standalone="yes"?><Relationships xmlns="http://schemas.openxmlformats.org/package/2006/relationships"><Relationship Id="rId5" Target="../media/image114.jpeg" Type="http://schemas.openxmlformats.org/officeDocument/2006/relationships/image"/><Relationship Id="rId4" Target="../media/image111.wmf" Type="http://schemas.openxmlformats.org/officeDocument/2006/relationships/image"/><Relationship Id="rId3" Target="../media/image108.jpeg" Type="http://schemas.openxmlformats.org/officeDocument/2006/relationships/image"/><Relationship Id="rId2" Target="../media/image91.png" Type="http://schemas.openxmlformats.org/officeDocument/2006/relationships/image"/><Relationship Id="rId1" Target="../slideLayouts/slideLayout7.xml" Type="http://schemas.openxmlformats.org/officeDocument/2006/relationships/slideLayout"/></Relationships>
</file>

<file path=ppt/slides/_rels/slide32.xml.rels><?xml version="1.0" encoding="UTF-8" standalone="yes"?><Relationships xmlns="http://schemas.openxmlformats.org/package/2006/relationships"><Relationship Id="rId4" Target="../media/image31.jpeg" Type="http://schemas.openxmlformats.org/officeDocument/2006/relationships/image"/><Relationship Id="rId3" Target="../media/image28.jpeg" Type="http://schemas.openxmlformats.org/officeDocument/2006/relationships/image"/><Relationship Id="rId2" Target="../notesSlides/notesSlide1.xml" Type="http://schemas.openxmlformats.org/officeDocument/2006/relationships/notesSlide"/><Relationship Id="rId1" Target="../slideLayouts/slideLayout2.xml" Type="http://schemas.openxmlformats.org/officeDocument/2006/relationships/slideLayout"/></Relationships>
</file>

<file path=ppt/slides/_rels/slide33.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34.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35.xml.rels><?xml version="1.0" encoding="UTF-8" standalone="yes"?><Relationships xmlns="http://schemas.openxmlformats.org/package/2006/relationships"><Relationship Id="rId4" Target="../media/image66.png" Type="http://schemas.openxmlformats.org/officeDocument/2006/relationships/image"/><Relationship Id="rId3" Target="../media/image70.png" Type="http://schemas.openxmlformats.org/officeDocument/2006/relationships/image"/><Relationship Id="rId2" Target="../media/image116.png" Type="http://schemas.openxmlformats.org/officeDocument/2006/relationships/image"/><Relationship Id="rId1" Target="../slideLayouts/slideLayout13.xml" Type="http://schemas.openxmlformats.org/officeDocument/2006/relationships/slideLayout"/></Relationships>
</file>

<file path=ppt/slides/_rels/slide36.xml.rels><?xml version="1.0" encoding="UTF-8" standalone="yes"?><Relationships xmlns="http://schemas.openxmlformats.org/package/2006/relationships"><Relationship Id="rId5" Target="../media/image89.png" Type="http://schemas.openxmlformats.org/officeDocument/2006/relationships/image"/><Relationship Id="rId4" Target="../media/image63.png" Type="http://schemas.openxmlformats.org/officeDocument/2006/relationships/image"/><Relationship Id="rId3" Target="../media/image44.png" Type="http://schemas.openxmlformats.org/officeDocument/2006/relationships/image"/><Relationship Id="rId2" Target="../media/image88.png" Type="http://schemas.openxmlformats.org/officeDocument/2006/relationships/image"/><Relationship Id="rId1" Target="../slideLayouts/slideLayout15.xml" Type="http://schemas.openxmlformats.org/officeDocument/2006/relationships/slideLayout"/></Relationships>
</file>

<file path=ppt/slides/_rels/slide37.xml.rels><?xml version="1.0" encoding="UTF-8" standalone="yes"?><Relationships xmlns="http://schemas.openxmlformats.org/package/2006/relationships"><Relationship Id="rId6" Target="../media/image62.wmf" Type="http://schemas.openxmlformats.org/officeDocument/2006/relationships/image"/><Relationship Id="rId5" Target="../media/image97.wmf" Type="http://schemas.openxmlformats.org/officeDocument/2006/relationships/image"/><Relationship Id="rId4" Target="../media/image61.wmf" Type="http://schemas.openxmlformats.org/officeDocument/2006/relationships/image"/><Relationship Id="rId3" Target="../media/image59.wmf" Type="http://schemas.openxmlformats.org/officeDocument/2006/relationships/image"/><Relationship Id="rId2" Target="../media/image58.png" Type="http://schemas.openxmlformats.org/officeDocument/2006/relationships/image"/><Relationship Id="rId1" Target="../slideLayouts/slideLayout2.xml" Type="http://schemas.openxmlformats.org/officeDocument/2006/relationships/slideLayout"/></Relationships>
</file>

<file path=ppt/slides/_rels/slide38.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39.xml.rels><?xml version="1.0" encoding="UTF-8" standalone="yes"?><Relationships xmlns="http://schemas.openxmlformats.org/package/2006/relationships"><Relationship Id="rId15" Target="../media/image65.png" Type="http://schemas.openxmlformats.org/officeDocument/2006/relationships/image"/><Relationship Id="rId14" Target="../media/image64.png" Type="http://schemas.openxmlformats.org/officeDocument/2006/relationships/image"/><Relationship Id="rId13" Target="../media/image49.png" Type="http://schemas.openxmlformats.org/officeDocument/2006/relationships/image"/><Relationship Id="rId12" Target="../media/image48.png" Type="http://schemas.openxmlformats.org/officeDocument/2006/relationships/image"/><Relationship Id="rId11" Target="../media/image43.png" Type="http://schemas.openxmlformats.org/officeDocument/2006/relationships/image"/><Relationship Id="rId10" Target="http://www.ilight.com/" TargetMode="External" Type="http://schemas.openxmlformats.org/officeDocument/2006/relationships/hyperlink"/><Relationship Id="rId9" Target="http://www.amtec.com/" TargetMode="External" Type="http://schemas.openxmlformats.org/officeDocument/2006/relationships/hyperlink"/><Relationship Id="rId8" Target="http://www.gridpro.com/" TargetMode="External" Type="http://schemas.openxmlformats.org/officeDocument/2006/relationships/hyperlink"/><Relationship Id="rId7" Target="http://www.pointwise.com/" TargetMode="External" Type="http://schemas.openxmlformats.org/officeDocument/2006/relationships/hyperlink"/><Relationship Id="rId6" Target="http://www.software.aeat.com/cfx" TargetMode="External" Type="http://schemas.openxmlformats.org/officeDocument/2006/relationships/hyperlink"/><Relationship Id="rId5" Target="http://www.cd-adapco.com/" TargetMode="External" Type="http://schemas.openxmlformats.org/officeDocument/2006/relationships/hyperlink"/><Relationship Id="rId4" Target="http://www.cfdrc.com/" TargetMode="External" Type="http://schemas.openxmlformats.org/officeDocument/2006/relationships/hyperlink"/><Relationship Id="rId3" Target="http://www.flowlab.fluent.com/" TargetMode="External" Type="http://schemas.openxmlformats.org/officeDocument/2006/relationships/hyperlink"/><Relationship Id="rId2" Target="http://www.fluent.com/" TargetMode="External" Type="http://schemas.openxmlformats.org/officeDocument/2006/relationships/hyperlink"/><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40.xml.rels><?xml version="1.0" encoding="UTF-8" standalone="yes"?><Relationships xmlns="http://schemas.openxmlformats.org/package/2006/relationships"><Relationship Id="rId3" Target="../media/image95.png" Type="http://schemas.openxmlformats.org/officeDocument/2006/relationships/image"/><Relationship Id="rId2" Target="../media/image56.png" Type="http://schemas.openxmlformats.org/officeDocument/2006/relationships/image"/><Relationship Id="rId1" Target="../slideLayouts/slideLayout2.xml" Type="http://schemas.openxmlformats.org/officeDocument/2006/relationships/slideLayout"/></Relationships>
</file>

<file path=ppt/slides/_rels/slide41.xml.rels><?xml version="1.0" encoding="UTF-8" standalone="yes"?><Relationships xmlns="http://schemas.openxmlformats.org/package/2006/relationships"><Relationship Id="rId3" Target="../media/image68.png" Type="http://schemas.openxmlformats.org/officeDocument/2006/relationships/image"/><Relationship Id="rId2" Target="../media/image67.png" Type="http://schemas.openxmlformats.org/officeDocument/2006/relationships/image"/><Relationship Id="rId1" Target="../slideLayouts/slideLayout2.xml" Type="http://schemas.openxmlformats.org/officeDocument/2006/relationships/slideLayout"/></Relationships>
</file>

<file path=ppt/slides/_rels/slide42.xml.rels><?xml version="1.0" encoding="UTF-8" standalone="yes"?><Relationships xmlns="http://schemas.openxmlformats.org/package/2006/relationships"><Relationship Id="rId2" Target="http://www.iihr.uiowa.edu/~istue" TargetMode="External" Type="http://schemas.openxmlformats.org/officeDocument/2006/relationships/hyperlink"/><Relationship Id="rId1" Target="../slideLayouts/slideLayout2.xml" Type="http://schemas.openxmlformats.org/officeDocument/2006/relationships/slideLayout"/></Relationships>
</file>

<file path=ppt/slides/_rels/slide43.xml.rels><?xml version="1.0" encoding="UTF-8" standalone="yes"?><Relationships xmlns="http://schemas.openxmlformats.org/package/2006/relationships"><Relationship Id="rId2" Target="http://css.engineering.uiowa.edu/~fluids" TargetMode="External" Type="http://schemas.openxmlformats.org/officeDocument/2006/relationships/hyperlink"/><Relationship Id="rId1" Target="../slideLayouts/slideLayout14.xml" Type="http://schemas.openxmlformats.org/officeDocument/2006/relationships/slideLayout"/></Relationships>
</file>

<file path=ppt/slides/_rels/slide44.xml.rels><?xml version="1.0" encoding="UTF-8" standalone="yes"?><Relationships xmlns="http://schemas.openxmlformats.org/package/2006/relationships"><Relationship Id="rId1" Target="../slideLayouts/slideLayout14.xml" Type="http://schemas.openxmlformats.org/officeDocument/2006/relationships/slideLayout"/></Relationships>
</file>

<file path=ppt/slides/_rels/slide5.xml.rels><?xml version="1.0" encoding="UTF-8" standalone="yes"?><Relationships xmlns="http://schemas.openxmlformats.org/package/2006/relationships"><Relationship Id="rId5" Target="../media/image27.jpeg" Type="http://schemas.openxmlformats.org/officeDocument/2006/relationships/image"/><Relationship Id="rId4" Target="../media/image26.jpeg" Type="http://schemas.openxmlformats.org/officeDocument/2006/relationships/image"/><Relationship Id="rId3" Target="../media/image25.jpeg" Type="http://schemas.openxmlformats.org/officeDocument/2006/relationships/image"/><Relationship Id="rId2" Target="../media/image24.jpe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5" Target="../media/image14.jpeg" Type="http://schemas.openxmlformats.org/officeDocument/2006/relationships/image"/><Relationship Id="rId4" Target="../media/image13.png" Type="http://schemas.openxmlformats.org/officeDocument/2006/relationships/image"/><Relationship Id="rId3" Target="../media/image12.jpeg" Type="http://schemas.openxmlformats.org/officeDocument/2006/relationships/image"/><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16.jpeg" Type="http://schemas.openxmlformats.org/officeDocument/2006/relationships/image"/><Relationship Id="rId2" Target="../media/image15.jpeg" Type="http://schemas.openxmlformats.org/officeDocument/2006/relationships/imag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18.jpeg" Type="http://schemas.openxmlformats.org/officeDocument/2006/relationships/image"/><Relationship Id="rId2" Target="../media/image17.jpe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6" Target="../media/image23.jpeg" Type="http://schemas.openxmlformats.org/officeDocument/2006/relationships/image"/><Relationship Id="rId5" Target="../media/image22.png" Type="http://schemas.openxmlformats.org/officeDocument/2006/relationships/image"/><Relationship Id="rId4" Target="../media/image21.png" Type="http://schemas.openxmlformats.org/officeDocument/2006/relationships/image"/><Relationship Id="rId3" Target="../media/image20.jpeg" Type="http://schemas.openxmlformats.org/officeDocument/2006/relationships/image"/><Relationship Id="rId2" Target="../media/image19.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 Box 66"/>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67" name="Text Box 67"/>
          <p:cNvSpPr>
            <a:spLocks/>
          </p:cNvSpPr>
          <p:nvPr>
            <p:ph idx="12" sz="quarter" type="sldNum"/>
          </p:nvPr>
        </p:nvSpPr>
        <p:spPr/>
        <p:txBody>
          <a:bodyPr numCol="1"/>
          <a:lstStyle/>
          <a:p>
            <a:pPr algn="r"/>
            <a:fld id="{886983E9-A072-3120-4056-A4849FD2D2B4}" type="slidenum"/>
            <a:endParaRPr dirty="0" lang="en-US" smtClean="0" sz="1400">
              <a:latin charset="0" pitchFamily="18" typeface="Times New Roman"/>
            </a:endParaRPr>
          </a:p>
        </p:txBody>
      </p:sp>
      <p:sp>
        <p:nvSpPr>
          <p:cNvPr id="68" name="Text Box 68"/>
          <p:cNvSpPr>
            <a:spLocks/>
          </p:cNvSpPr>
          <p:nvPr>
            <p:ph idx="1" sz="half" type="body"/>
          </p:nvPr>
        </p:nvSpPr>
        <p:spPr>
          <a:xfrm>
            <a:off x="762000" y="457200"/>
            <a:ext cx="7924800" cy="1066800"/>
          </a:xfrm>
          <a:prstGeom prst="rect">
            <a:avLst/>
          </a:prstGeom>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lgn="ctr">
              <a:buNone/>
            </a:pPr>
            <a:r>
              <a:rPr dirty="0" lang="en-US" smtClean="0" sz="3600">
                <a:solidFill>
                  <a:srgbClr val="FF3300"/>
                </a:solidFill>
              </a:rPr>
              <a:t>Introduction to Fluid Mechanics*</a:t>
            </a:r>
          </a:p>
        </p:txBody>
      </p:sp>
      <p:pic>
        <p:nvPicPr>
          <p:cNvPr id="69" name="Picture 69"/>
          <p:cNvPicPr>
            <a:picLocks/>
          </p:cNvPicPr>
          <p:nvPr/>
        </p:nvPicPr>
        <p:blipFill>
          <a:blip r:embed="rId2"/>
          <a:stretch/>
        </p:blipFill>
        <p:spPr>
          <a:xfrm>
            <a:off x="3124200" y="3124200"/>
            <a:ext cx="2819400" cy="2209800"/>
          </a:xfrm>
          <a:prstGeom prst="rect">
            <a:avLst/>
          </a:prstGeom>
          <a:noFill/>
        </p:spPr>
      </p:pic>
      <p:sp>
        <p:nvSpPr>
          <p:cNvPr id="71" name="Text Box 71"/>
          <p:cNvSpPr txBox="1">
            <a:spLocks/>
          </p:cNvSpPr>
          <p:nvPr/>
        </p:nvSpPr>
        <p:spPr>
          <a:xfrm>
            <a:off x="7070725" y="2667000"/>
            <a:ext cx="777875" cy="457200"/>
          </a:xfrm>
          <a:prstGeom prst="rect">
            <a:avLst/>
          </a:prstGeom>
          <a:noFill/>
          <a:ln>
            <a:noFill/>
          </a:ln>
          <a:effectLst/>
        </p:spPr>
        <p:txBody>
          <a:bodyPr anchor="t" numCol="1" wrap="none">
            <a:spAutoFit/>
          </a:bodyPr>
          <a:lstStyle/>
          <a:p>
            <a:pPr indent="0" marL="0"/>
            <a:r>
              <a:rPr dirty="0" lang="en-US" smtClean="0">
                <a:latin charset="0" pitchFamily="18" typeface="Times New Roman"/>
              </a:rPr>
              <a:t>CFD</a:t>
            </a:r>
          </a:p>
        </p:txBody>
      </p:sp>
      <p:sp>
        <p:nvSpPr>
          <p:cNvPr id="72" name="Text Box 72"/>
          <p:cNvSpPr txBox="1">
            <a:spLocks/>
          </p:cNvSpPr>
          <p:nvPr/>
        </p:nvSpPr>
        <p:spPr>
          <a:xfrm>
            <a:off x="4192587" y="2667000"/>
            <a:ext cx="760412" cy="457200"/>
          </a:xfrm>
          <a:prstGeom prst="rect">
            <a:avLst/>
          </a:prstGeom>
          <a:noFill/>
          <a:ln>
            <a:noFill/>
          </a:ln>
          <a:effectLst/>
        </p:spPr>
        <p:txBody>
          <a:bodyPr anchor="t" numCol="1" wrap="none">
            <a:spAutoFit/>
          </a:bodyPr>
          <a:lstStyle/>
          <a:p>
            <a:pPr indent="0" marL="0"/>
            <a:r>
              <a:rPr dirty="0" lang="en-US" smtClean="0">
                <a:latin charset="0" pitchFamily="18" typeface="Times New Roman"/>
              </a:rPr>
              <a:t>EFD</a:t>
            </a:r>
          </a:p>
        </p:txBody>
      </p:sp>
      <p:pic>
        <p:nvPicPr>
          <p:cNvPr id="73" name="Picture 73"/>
          <p:cNvPicPr>
            <a:picLocks noChangeAspect="1"/>
          </p:cNvPicPr>
          <p:nvPr/>
        </p:nvPicPr>
        <p:blipFill>
          <a:blip r:embed="rId3"/>
          <a:stretch/>
        </p:blipFill>
        <p:spPr>
          <a:xfrm>
            <a:off x="228600" y="3124200"/>
            <a:ext cx="2743200" cy="2228850"/>
          </a:xfrm>
          <a:prstGeom prst="rect">
            <a:avLst/>
          </a:prstGeom>
          <a:noFill/>
        </p:spPr>
      </p:pic>
      <p:sp>
        <p:nvSpPr>
          <p:cNvPr id="75" name="Text Box 75"/>
          <p:cNvSpPr txBox="1">
            <a:spLocks/>
          </p:cNvSpPr>
          <p:nvPr/>
        </p:nvSpPr>
        <p:spPr>
          <a:xfrm>
            <a:off x="1066800" y="2667000"/>
            <a:ext cx="795337" cy="457200"/>
          </a:xfrm>
          <a:prstGeom prst="rect">
            <a:avLst/>
          </a:prstGeom>
          <a:noFill/>
          <a:ln>
            <a:noFill/>
          </a:ln>
          <a:effectLst/>
        </p:spPr>
        <p:txBody>
          <a:bodyPr anchor="t" numCol="1" wrap="none">
            <a:spAutoFit/>
          </a:bodyPr>
          <a:lstStyle/>
          <a:p>
            <a:pPr indent="0" marL="0"/>
            <a:r>
              <a:rPr dirty="0" lang="en-US" smtClean="0">
                <a:latin charset="0" pitchFamily="18" typeface="Times New Roman"/>
              </a:rPr>
              <a:t>AFD</a:t>
            </a:r>
          </a:p>
        </p:txBody>
      </p:sp>
      <p:pic>
        <p:nvPicPr>
          <p:cNvPr id="76" name="Picture 76"/>
          <p:cNvPicPr>
            <a:picLocks/>
          </p:cNvPicPr>
          <p:nvPr/>
        </p:nvPicPr>
        <p:blipFill>
          <a:blip r:embed="rId4"/>
          <a:stretch/>
        </p:blipFill>
        <p:spPr>
          <a:xfrm>
            <a:off x="762000" y="5410200"/>
            <a:ext cx="1466850" cy="460375"/>
          </a:xfrm>
          <a:prstGeom prst="rect">
            <a:avLst/>
          </a:prstGeom>
          <a:noFill/>
          <a:ln>
            <a:noFill/>
          </a:ln>
          <a:effectLst/>
        </p:spPr>
      </p:pic>
      <p:sp>
        <p:nvSpPr>
          <p:cNvPr id="78" name="Text Box 78"/>
          <p:cNvSpPr txBox="1">
            <a:spLocks/>
          </p:cNvSpPr>
          <p:nvPr/>
        </p:nvSpPr>
        <p:spPr>
          <a:xfrm>
            <a:off x="1676400" y="1447800"/>
            <a:ext cx="6134100" cy="1371600"/>
          </a:xfrm>
          <a:prstGeom prst="rect">
            <a:avLst/>
          </a:prstGeom>
          <a:noFill/>
          <a:ln>
            <a:noFill/>
          </a:ln>
          <a:effectLst/>
        </p:spPr>
        <p:txBody>
          <a:bodyPr numCol="1">
            <a:spAutoFit/>
          </a:bodyPr>
          <a:lstStyle/>
          <a:p>
            <a:pPr algn="ctr" indent="0" marL="0"/>
            <a:r>
              <a:rPr dirty="0" lang="en-US" smtClean="0">
                <a:solidFill>
                  <a:schemeClr val="tx2"/>
                </a:solidFill>
                <a:latin charset="0" pitchFamily="18" typeface="Times New Roman"/>
              </a:rPr>
              <a:t>Fred Stern, Tao Xing, Jun Shao, Surajeet Ghosh </a:t>
            </a:r>
          </a:p>
          <a:p>
            <a:pPr algn="ctr" indent="0" marL="0"/>
            <a:endParaRPr dirty="0" lang="en-US" smtClean="0" sz="2000">
              <a:solidFill>
                <a:schemeClr val="tx2"/>
              </a:solidFill>
              <a:latin charset="0" pitchFamily="18" typeface="Times New Roman"/>
            </a:endParaRPr>
          </a:p>
          <a:p>
            <a:pPr algn="ctr" indent="0" marL="0"/>
            <a:r>
              <a:rPr dirty="0" lang="en-US" smtClean="0" sz="2000">
                <a:solidFill>
                  <a:schemeClr val="tx2"/>
                </a:solidFill>
                <a:latin charset="0" pitchFamily="18" typeface="Times New Roman"/>
              </a:rPr>
              <a:t>8/26/2005</a:t>
            </a:r>
          </a:p>
          <a:p>
            <a:pPr algn="ctr" indent="0" marL="0"/>
            <a:endParaRPr dirty="0" lang="en-US" smtClean="0" sz="2000">
              <a:solidFill>
                <a:schemeClr val="tx2"/>
              </a:solidFill>
              <a:latin charset="0" pitchFamily="18" typeface="Times New Roman"/>
            </a:endParaRPr>
          </a:p>
        </p:txBody>
      </p:sp>
      <p:pic>
        <p:nvPicPr>
          <p:cNvPr id="79" name="Picture 79"/>
          <p:cNvPicPr>
            <a:picLocks/>
          </p:cNvPicPr>
          <p:nvPr/>
        </p:nvPicPr>
        <p:blipFill>
          <a:blip r:embed="rId5"/>
          <a:stretch/>
        </p:blipFill>
        <p:spPr>
          <a:xfrm>
            <a:off x="6172200" y="3124200"/>
            <a:ext cx="2819400" cy="22145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 Box 186"/>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187" name="Text Box 187"/>
          <p:cNvSpPr>
            <a:spLocks/>
          </p:cNvSpPr>
          <p:nvPr>
            <p:ph idx="12" sz="quarter" type="sldNum"/>
          </p:nvPr>
        </p:nvSpPr>
        <p:spPr/>
        <p:txBody>
          <a:bodyPr numCol="1"/>
          <a:lstStyle/>
          <a:p>
            <a:pPr algn="r"/>
            <a:fld id="{514D6C6F-12CC-76E6-476B-FB2FAE52732D}" type="slidenum"/>
            <a:endParaRPr dirty="0" lang="en-US" smtClean="0" sz="1400">
              <a:latin charset="0" pitchFamily="18" typeface="Times New Roman"/>
            </a:endParaRPr>
          </a:p>
        </p:txBody>
      </p:sp>
      <p:sp>
        <p:nvSpPr>
          <p:cNvPr id="188" name="Text Box 188"/>
          <p:cNvSpPr>
            <a:spLocks/>
          </p:cNvSpPr>
          <p:nvPr>
            <p:ph type="title"/>
          </p:nvPr>
        </p:nvSpPr>
        <p:spPr>
          <a:xfrm>
            <a:off x="838200" y="457200"/>
            <a:ext cx="7772400" cy="609600"/>
          </a:xfrm>
          <a:prstGeom prst="rect">
            <a:avLst/>
          </a:prstGeom>
        </p:spPr>
        <p:txBody>
          <a:bodyPr numCol="1"/>
          <a:lstStyle/>
          <a:p>
            <a:pPr indent="0" marL="0"/>
            <a:r>
              <a:rPr dirty="0" lang="en-US" smtClean="0" sz="3200"/>
              <a:t>Fluids Engineering </a:t>
            </a:r>
          </a:p>
        </p:txBody>
      </p:sp>
      <p:pic>
        <p:nvPicPr>
          <p:cNvPr id="189" name="Picture 189"/>
          <p:cNvPicPr>
            <a:picLocks/>
          </p:cNvPicPr>
          <p:nvPr/>
        </p:nvPicPr>
        <p:blipFill>
          <a:blip r:embed="rId2"/>
          <a:stretch/>
        </p:blipFill>
        <p:spPr>
          <a:xfrm>
            <a:off x="1600200" y="3536950"/>
            <a:ext cx="1295400" cy="349250"/>
          </a:xfrm>
          <a:prstGeom prst="rect">
            <a:avLst/>
          </a:prstGeom>
          <a:ln>
            <a:noFill/>
          </a:ln>
          <a:effectLst/>
        </p:spPr>
      </p:pic>
      <p:pic>
        <p:nvPicPr>
          <p:cNvPr id="191" name="Picture 191"/>
          <p:cNvPicPr>
            <a:picLocks/>
          </p:cNvPicPr>
          <p:nvPr/>
        </p:nvPicPr>
        <p:blipFill>
          <a:blip r:embed="rId3"/>
          <a:stretch/>
        </p:blipFill>
        <p:spPr>
          <a:xfrm>
            <a:off x="6175375" y="4900612"/>
            <a:ext cx="1314450" cy="347662"/>
          </a:xfrm>
          <a:prstGeom prst="rect">
            <a:avLst/>
          </a:prstGeom>
          <a:ln>
            <a:noFill/>
          </a:ln>
          <a:effectLst/>
        </p:spPr>
      </p:pic>
      <p:sp>
        <p:nvSpPr>
          <p:cNvPr id="193" name="Text Box 193"/>
          <p:cNvSpPr txBox="1">
            <a:spLocks/>
          </p:cNvSpPr>
          <p:nvPr/>
        </p:nvSpPr>
        <p:spPr>
          <a:xfrm>
            <a:off x="3957637" y="1438275"/>
            <a:ext cx="1071562" cy="466725"/>
          </a:xfrm>
          <a:prstGeom prst="rect">
            <a:avLst/>
          </a:prstGeom>
          <a:noFill/>
          <a:ln>
            <a:solidFill>
              <a:srgbClr val="000000"/>
            </a:solidFill>
            <a:round/>
            <a:headEnd/>
            <a:tailEnd/>
          </a:ln>
          <a:effectLst/>
        </p:spPr>
        <p:txBody>
          <a:bodyPr anchor="t" numCol="1" wrap="none">
            <a:spAutoFit/>
          </a:bodyPr>
          <a:lstStyle/>
          <a:p>
            <a:pPr indent="0" marL="0"/>
            <a:r>
              <a:rPr dirty="0" lang="en-US" smtClean="0">
                <a:latin charset="0" pitchFamily="18" typeface="Times New Roman"/>
              </a:rPr>
              <a:t>Reality</a:t>
            </a:r>
          </a:p>
        </p:txBody>
      </p:sp>
      <p:sp>
        <p:nvSpPr>
          <p:cNvPr id="194" name="Text Box 194"/>
          <p:cNvSpPr txBox="1">
            <a:spLocks/>
          </p:cNvSpPr>
          <p:nvPr/>
        </p:nvSpPr>
        <p:spPr>
          <a:xfrm>
            <a:off x="762000" y="2352675"/>
            <a:ext cx="3492500" cy="466725"/>
          </a:xfrm>
          <a:prstGeom prst="rect">
            <a:avLst/>
          </a:prstGeom>
          <a:noFill/>
          <a:ln>
            <a:solidFill>
              <a:srgbClr val="000000"/>
            </a:solidFill>
            <a:round/>
            <a:headEnd/>
            <a:tailEnd/>
          </a:ln>
          <a:effectLst/>
        </p:spPr>
        <p:txBody>
          <a:bodyPr anchor="t" numCol="1" wrap="none">
            <a:spAutoFit/>
          </a:bodyPr>
          <a:lstStyle/>
          <a:p>
            <a:pPr indent="0" marL="0"/>
            <a:r>
              <a:rPr dirty="0" lang="en-US" smtClean="0">
                <a:latin charset="0" pitchFamily="18" typeface="Times New Roman"/>
              </a:rPr>
              <a:t>Fluids Engineering System</a:t>
            </a:r>
          </a:p>
        </p:txBody>
      </p:sp>
      <p:sp>
        <p:nvSpPr>
          <p:cNvPr id="195" name="Text Box 195"/>
          <p:cNvSpPr txBox="1">
            <a:spLocks/>
          </p:cNvSpPr>
          <p:nvPr/>
        </p:nvSpPr>
        <p:spPr>
          <a:xfrm>
            <a:off x="4643437" y="2352675"/>
            <a:ext cx="1733550" cy="466725"/>
          </a:xfrm>
          <a:prstGeom prst="rect">
            <a:avLst/>
          </a:prstGeom>
          <a:noFill/>
          <a:ln>
            <a:solidFill>
              <a:srgbClr val="000000"/>
            </a:solidFill>
            <a:round/>
            <a:headEnd/>
            <a:tailEnd/>
          </a:ln>
          <a:effectLst/>
        </p:spPr>
        <p:txBody>
          <a:bodyPr anchor="t" numCol="1" wrap="none">
            <a:spAutoFit/>
          </a:bodyPr>
          <a:lstStyle/>
          <a:p>
            <a:pPr indent="0" marL="0"/>
            <a:r>
              <a:rPr dirty="0" lang="en-US" smtClean="0">
                <a:latin charset="0" pitchFamily="18" typeface="Times New Roman"/>
              </a:rPr>
              <a:t>Components</a:t>
            </a:r>
          </a:p>
        </p:txBody>
      </p:sp>
      <p:sp>
        <p:nvSpPr>
          <p:cNvPr id="196" name="Text Box 196"/>
          <p:cNvSpPr txBox="1">
            <a:spLocks/>
          </p:cNvSpPr>
          <p:nvPr/>
        </p:nvSpPr>
        <p:spPr>
          <a:xfrm>
            <a:off x="6700837" y="2362200"/>
            <a:ext cx="1308100" cy="466725"/>
          </a:xfrm>
          <a:prstGeom prst="rect">
            <a:avLst/>
          </a:prstGeom>
          <a:noFill/>
          <a:ln>
            <a:solidFill>
              <a:srgbClr val="000000"/>
            </a:solidFill>
            <a:round/>
            <a:headEnd/>
            <a:tailEnd/>
          </a:ln>
          <a:effectLst/>
        </p:spPr>
        <p:txBody>
          <a:bodyPr anchor="t" numCol="1" wrap="none">
            <a:spAutoFit/>
          </a:bodyPr>
          <a:lstStyle/>
          <a:p>
            <a:pPr indent="0" marL="0"/>
            <a:r>
              <a:rPr dirty="0" lang="en-US" smtClean="0">
                <a:latin charset="0" pitchFamily="18" typeface="Times New Roman"/>
              </a:rPr>
              <a:t>Idealized</a:t>
            </a:r>
          </a:p>
        </p:txBody>
      </p:sp>
      <p:sp>
        <p:nvSpPr>
          <p:cNvPr id="197" name="Text Box 197"/>
          <p:cNvSpPr txBox="1">
            <a:spLocks/>
          </p:cNvSpPr>
          <p:nvPr/>
        </p:nvSpPr>
        <p:spPr>
          <a:xfrm>
            <a:off x="838200" y="3505200"/>
            <a:ext cx="2057400" cy="466725"/>
          </a:xfrm>
          <a:prstGeom prst="rect">
            <a:avLst/>
          </a:prstGeom>
          <a:noFill/>
          <a:ln>
            <a:solidFill>
              <a:srgbClr val="000000"/>
            </a:solidFill>
            <a:round/>
            <a:headEnd/>
            <a:tailEnd/>
          </a:ln>
          <a:effectLst/>
        </p:spPr>
        <p:txBody>
          <a:bodyPr numCol="1">
            <a:spAutoFit/>
          </a:bodyPr>
          <a:lstStyle/>
          <a:p>
            <a:pPr indent="0" marL="0"/>
            <a:r>
              <a:rPr dirty="0" lang="en-US" smtClean="0">
                <a:latin charset="0" pitchFamily="18" typeface="Times New Roman"/>
              </a:rPr>
              <a:t>EFD, </a:t>
            </a:r>
          </a:p>
        </p:txBody>
      </p:sp>
      <p:sp>
        <p:nvSpPr>
          <p:cNvPr id="198" name="Text Box 198"/>
          <p:cNvSpPr txBox="1">
            <a:spLocks/>
          </p:cNvSpPr>
          <p:nvPr/>
        </p:nvSpPr>
        <p:spPr>
          <a:xfrm>
            <a:off x="3124200" y="3505200"/>
            <a:ext cx="5562600" cy="466725"/>
          </a:xfrm>
          <a:prstGeom prst="rect">
            <a:avLst/>
          </a:prstGeom>
          <a:noFill/>
          <a:ln>
            <a:solidFill>
              <a:srgbClr val="000000"/>
            </a:solidFill>
            <a:round/>
            <a:headEnd/>
            <a:tailEnd/>
          </a:ln>
          <a:effectLst/>
        </p:spPr>
        <p:txBody>
          <a:bodyPr anchor="t" numCol="1" wrap="none">
            <a:spAutoFit/>
          </a:bodyPr>
          <a:lstStyle/>
          <a:p>
            <a:pPr indent="0" marL="0"/>
            <a:r>
              <a:rPr dirty="0" lang="en-US" smtClean="0">
                <a:latin charset="0" pitchFamily="18" typeface="Times New Roman"/>
              </a:rPr>
              <a:t>Mathematical Physics Problem Formulation</a:t>
            </a:r>
          </a:p>
        </p:txBody>
      </p:sp>
      <p:sp>
        <p:nvSpPr>
          <p:cNvPr id="199" name="Text Box 199"/>
          <p:cNvSpPr txBox="1">
            <a:spLocks/>
          </p:cNvSpPr>
          <p:nvPr/>
        </p:nvSpPr>
        <p:spPr>
          <a:xfrm>
            <a:off x="2895600" y="4867275"/>
            <a:ext cx="1373187" cy="466725"/>
          </a:xfrm>
          <a:prstGeom prst="rect">
            <a:avLst/>
          </a:prstGeom>
          <a:noFill/>
          <a:ln>
            <a:solidFill>
              <a:srgbClr val="000000"/>
            </a:solidFill>
            <a:round/>
            <a:headEnd/>
            <a:tailEnd/>
          </a:ln>
          <a:effectLst/>
        </p:spPr>
        <p:txBody>
          <a:bodyPr numCol="1">
            <a:spAutoFit/>
          </a:bodyPr>
          <a:lstStyle/>
          <a:p>
            <a:pPr indent="0" marL="0"/>
            <a:r>
              <a:rPr dirty="0" lang="en-US" smtClean="0">
                <a:latin charset="0" pitchFamily="18" typeface="Times New Roman"/>
              </a:rPr>
              <a:t>AFD,</a:t>
            </a:r>
          </a:p>
        </p:txBody>
      </p:sp>
      <p:sp>
        <p:nvSpPr>
          <p:cNvPr id="200" name="Text Box 200"/>
          <p:cNvSpPr txBox="1">
            <a:spLocks/>
          </p:cNvSpPr>
          <p:nvPr/>
        </p:nvSpPr>
        <p:spPr>
          <a:xfrm>
            <a:off x="5334000" y="4867275"/>
            <a:ext cx="2438400" cy="466725"/>
          </a:xfrm>
          <a:prstGeom prst="rect">
            <a:avLst/>
          </a:prstGeom>
          <a:noFill/>
          <a:ln>
            <a:solidFill>
              <a:srgbClr val="000000"/>
            </a:solidFill>
            <a:round/>
            <a:headEnd/>
            <a:tailEnd/>
          </a:ln>
          <a:effectLst/>
        </p:spPr>
        <p:txBody>
          <a:bodyPr numCol="1">
            <a:spAutoFit/>
          </a:bodyPr>
          <a:lstStyle/>
          <a:p>
            <a:pPr indent="0" marL="0"/>
            <a:r>
              <a:rPr dirty="0" lang="en-US" smtClean="0">
                <a:latin charset="0" pitchFamily="18" typeface="Times New Roman"/>
              </a:rPr>
              <a:t>CFD, </a:t>
            </a:r>
          </a:p>
        </p:txBody>
      </p:sp>
      <p:pic>
        <p:nvPicPr>
          <p:cNvPr id="201" name="Picture 201"/>
          <p:cNvPicPr>
            <a:picLocks/>
          </p:cNvPicPr>
          <p:nvPr/>
        </p:nvPicPr>
        <p:blipFill>
          <a:blip r:embed="rId4"/>
          <a:stretch/>
        </p:blipFill>
        <p:spPr>
          <a:xfrm>
            <a:off x="3733800" y="4876800"/>
            <a:ext cx="385762" cy="457200"/>
          </a:xfrm>
          <a:prstGeom prst="rect">
            <a:avLst/>
          </a:prstGeom>
          <a:ln>
            <a:noFill/>
          </a:ln>
          <a:effectLst/>
        </p:spPr>
      </p:pic>
      <p:sp>
        <p:nvSpPr>
          <p:cNvPr id="203" name="Text Box 203"/>
          <p:cNvSpPr>
            <a:spLocks/>
          </p:cNvSpPr>
          <p:nvPr/>
        </p:nvSpPr>
        <p:spPr>
          <a:xfrm>
            <a:off x="2362200" y="2133600"/>
            <a:ext cx="4876800" cy="0"/>
          </a:xfrm>
          <a:prstGeom prst="line">
            <a:avLst/>
          </a:prstGeom>
          <a:noFill/>
          <a:ln>
            <a:solidFill>
              <a:schemeClr val="tx1"/>
            </a:solidFill>
            <a:miter lim="800000"/>
            <a:headEnd/>
            <a:tailEnd/>
          </a:ln>
          <a:effectLst/>
        </p:spPr>
      </p:sp>
      <p:sp>
        <p:nvSpPr>
          <p:cNvPr id="204" name="Text Box 204"/>
          <p:cNvSpPr>
            <a:spLocks/>
          </p:cNvSpPr>
          <p:nvPr/>
        </p:nvSpPr>
        <p:spPr>
          <a:xfrm>
            <a:off x="2362200" y="2133600"/>
            <a:ext cx="0" cy="228600"/>
          </a:xfrm>
          <a:prstGeom prst="line">
            <a:avLst/>
          </a:prstGeom>
          <a:noFill/>
          <a:ln>
            <a:solidFill>
              <a:schemeClr val="tx1"/>
            </a:solidFill>
            <a:miter lim="800000"/>
            <a:headEnd/>
            <a:tailEnd/>
          </a:ln>
          <a:effectLst/>
        </p:spPr>
      </p:sp>
      <p:sp>
        <p:nvSpPr>
          <p:cNvPr id="205" name="Text Box 205"/>
          <p:cNvSpPr>
            <a:spLocks/>
          </p:cNvSpPr>
          <p:nvPr/>
        </p:nvSpPr>
        <p:spPr>
          <a:xfrm>
            <a:off x="5486400" y="2133600"/>
            <a:ext cx="0" cy="228600"/>
          </a:xfrm>
          <a:prstGeom prst="line">
            <a:avLst/>
          </a:prstGeom>
          <a:noFill/>
          <a:ln>
            <a:solidFill>
              <a:schemeClr val="tx1"/>
            </a:solidFill>
            <a:miter lim="800000"/>
            <a:headEnd/>
            <a:tailEnd/>
          </a:ln>
          <a:effectLst/>
        </p:spPr>
      </p:sp>
      <p:sp>
        <p:nvSpPr>
          <p:cNvPr id="206" name="Text Box 206"/>
          <p:cNvSpPr>
            <a:spLocks/>
          </p:cNvSpPr>
          <p:nvPr/>
        </p:nvSpPr>
        <p:spPr>
          <a:xfrm>
            <a:off x="7239000" y="2133600"/>
            <a:ext cx="0" cy="228600"/>
          </a:xfrm>
          <a:prstGeom prst="line">
            <a:avLst/>
          </a:prstGeom>
          <a:noFill/>
          <a:ln>
            <a:solidFill>
              <a:schemeClr val="tx1"/>
            </a:solidFill>
            <a:miter lim="800000"/>
            <a:headEnd/>
            <a:tailEnd/>
          </a:ln>
          <a:effectLst/>
        </p:spPr>
      </p:sp>
      <p:sp>
        <p:nvSpPr>
          <p:cNvPr id="207" name="Text Box 207"/>
          <p:cNvSpPr>
            <a:spLocks/>
          </p:cNvSpPr>
          <p:nvPr/>
        </p:nvSpPr>
        <p:spPr>
          <a:xfrm>
            <a:off x="4495800" y="1905000"/>
            <a:ext cx="0" cy="228600"/>
          </a:xfrm>
          <a:prstGeom prst="line">
            <a:avLst/>
          </a:prstGeom>
          <a:noFill/>
          <a:ln>
            <a:solidFill>
              <a:schemeClr val="tx1"/>
            </a:solidFill>
            <a:miter lim="800000"/>
            <a:headEnd/>
            <a:tailEnd/>
          </a:ln>
          <a:effectLst/>
        </p:spPr>
      </p:sp>
      <p:sp>
        <p:nvSpPr>
          <p:cNvPr id="208" name="Text Box 208"/>
          <p:cNvSpPr>
            <a:spLocks/>
          </p:cNvSpPr>
          <p:nvPr/>
        </p:nvSpPr>
        <p:spPr>
          <a:xfrm>
            <a:off x="2362200" y="3124200"/>
            <a:ext cx="4876800" cy="0"/>
          </a:xfrm>
          <a:prstGeom prst="line">
            <a:avLst/>
          </a:prstGeom>
          <a:noFill/>
          <a:ln>
            <a:solidFill>
              <a:schemeClr val="tx1"/>
            </a:solidFill>
            <a:miter lim="800000"/>
            <a:headEnd/>
            <a:tailEnd/>
          </a:ln>
          <a:effectLst/>
        </p:spPr>
      </p:sp>
      <p:sp>
        <p:nvSpPr>
          <p:cNvPr id="209" name="Text Box 209"/>
          <p:cNvSpPr>
            <a:spLocks/>
          </p:cNvSpPr>
          <p:nvPr/>
        </p:nvSpPr>
        <p:spPr>
          <a:xfrm>
            <a:off x="2362200" y="2819400"/>
            <a:ext cx="0" cy="304800"/>
          </a:xfrm>
          <a:prstGeom prst="line">
            <a:avLst/>
          </a:prstGeom>
          <a:noFill/>
          <a:ln>
            <a:solidFill>
              <a:schemeClr val="tx1"/>
            </a:solidFill>
            <a:miter lim="800000"/>
            <a:headEnd/>
            <a:tailEnd/>
          </a:ln>
          <a:effectLst/>
        </p:spPr>
      </p:sp>
      <p:sp>
        <p:nvSpPr>
          <p:cNvPr id="210" name="Text Box 210"/>
          <p:cNvSpPr>
            <a:spLocks/>
          </p:cNvSpPr>
          <p:nvPr/>
        </p:nvSpPr>
        <p:spPr>
          <a:xfrm>
            <a:off x="5486400" y="2819400"/>
            <a:ext cx="0" cy="304800"/>
          </a:xfrm>
          <a:prstGeom prst="line">
            <a:avLst/>
          </a:prstGeom>
          <a:noFill/>
          <a:ln>
            <a:solidFill>
              <a:schemeClr val="tx1"/>
            </a:solidFill>
            <a:miter lim="800000"/>
            <a:headEnd/>
            <a:tailEnd/>
          </a:ln>
          <a:effectLst/>
        </p:spPr>
      </p:sp>
      <p:sp>
        <p:nvSpPr>
          <p:cNvPr id="211" name="Text Box 211"/>
          <p:cNvSpPr>
            <a:spLocks/>
          </p:cNvSpPr>
          <p:nvPr/>
        </p:nvSpPr>
        <p:spPr>
          <a:xfrm>
            <a:off x="7239000" y="2819400"/>
            <a:ext cx="0" cy="304800"/>
          </a:xfrm>
          <a:prstGeom prst="line">
            <a:avLst/>
          </a:prstGeom>
          <a:noFill/>
          <a:ln>
            <a:solidFill>
              <a:schemeClr val="tx1"/>
            </a:solidFill>
            <a:miter lim="800000"/>
            <a:headEnd/>
            <a:tailEnd/>
          </a:ln>
          <a:effectLst/>
        </p:spPr>
      </p:sp>
      <p:sp>
        <p:nvSpPr>
          <p:cNvPr id="212" name="Text Box 212"/>
          <p:cNvSpPr>
            <a:spLocks/>
          </p:cNvSpPr>
          <p:nvPr/>
        </p:nvSpPr>
        <p:spPr>
          <a:xfrm>
            <a:off x="2362200" y="3124200"/>
            <a:ext cx="0" cy="381000"/>
          </a:xfrm>
          <a:prstGeom prst="line">
            <a:avLst/>
          </a:prstGeom>
          <a:noFill/>
          <a:ln>
            <a:solidFill>
              <a:schemeClr val="tx1"/>
            </a:solidFill>
            <a:miter lim="800000"/>
            <a:headEnd/>
            <a:tailEnd/>
          </a:ln>
          <a:effectLst/>
        </p:spPr>
      </p:sp>
      <p:sp>
        <p:nvSpPr>
          <p:cNvPr id="213" name="Text Box 213"/>
          <p:cNvSpPr>
            <a:spLocks/>
          </p:cNvSpPr>
          <p:nvPr/>
        </p:nvSpPr>
        <p:spPr>
          <a:xfrm>
            <a:off x="5486400" y="3124200"/>
            <a:ext cx="0" cy="381000"/>
          </a:xfrm>
          <a:prstGeom prst="line">
            <a:avLst/>
          </a:prstGeom>
          <a:noFill/>
          <a:ln>
            <a:solidFill>
              <a:schemeClr val="tx1"/>
            </a:solidFill>
            <a:miter lim="800000"/>
            <a:headEnd/>
            <a:tailEnd/>
          </a:ln>
          <a:effectLst/>
        </p:spPr>
      </p:sp>
      <p:sp>
        <p:nvSpPr>
          <p:cNvPr id="214" name="Text Box 214"/>
          <p:cNvSpPr>
            <a:spLocks/>
          </p:cNvSpPr>
          <p:nvPr/>
        </p:nvSpPr>
        <p:spPr>
          <a:xfrm>
            <a:off x="5486400" y="3962400"/>
            <a:ext cx="0" cy="304800"/>
          </a:xfrm>
          <a:prstGeom prst="line">
            <a:avLst/>
          </a:prstGeom>
          <a:noFill/>
          <a:ln>
            <a:solidFill>
              <a:schemeClr val="tx1"/>
            </a:solidFill>
            <a:miter lim="800000"/>
            <a:headEnd/>
            <a:tailEnd/>
          </a:ln>
          <a:effectLst/>
        </p:spPr>
      </p:sp>
      <p:sp>
        <p:nvSpPr>
          <p:cNvPr id="215" name="Text Box 215"/>
          <p:cNvSpPr>
            <a:spLocks/>
          </p:cNvSpPr>
          <p:nvPr/>
        </p:nvSpPr>
        <p:spPr>
          <a:xfrm>
            <a:off x="3657600" y="4267200"/>
            <a:ext cx="3048000" cy="0"/>
          </a:xfrm>
          <a:prstGeom prst="line">
            <a:avLst/>
          </a:prstGeom>
          <a:noFill/>
          <a:ln>
            <a:solidFill>
              <a:schemeClr val="tx1"/>
            </a:solidFill>
            <a:miter lim="800000"/>
            <a:headEnd/>
            <a:tailEnd/>
          </a:ln>
          <a:effectLst/>
        </p:spPr>
      </p:sp>
      <p:sp>
        <p:nvSpPr>
          <p:cNvPr id="216" name="Text Box 216"/>
          <p:cNvSpPr>
            <a:spLocks/>
          </p:cNvSpPr>
          <p:nvPr/>
        </p:nvSpPr>
        <p:spPr>
          <a:xfrm>
            <a:off x="3657600" y="4267200"/>
            <a:ext cx="0" cy="609600"/>
          </a:xfrm>
          <a:prstGeom prst="line">
            <a:avLst/>
          </a:prstGeom>
          <a:noFill/>
          <a:ln>
            <a:solidFill>
              <a:schemeClr val="tx1"/>
            </a:solidFill>
            <a:miter lim="800000"/>
            <a:headEnd/>
            <a:tailEnd/>
          </a:ln>
          <a:effectLst/>
        </p:spPr>
      </p:sp>
      <p:sp>
        <p:nvSpPr>
          <p:cNvPr id="217" name="Text Box 217"/>
          <p:cNvSpPr>
            <a:spLocks/>
          </p:cNvSpPr>
          <p:nvPr/>
        </p:nvSpPr>
        <p:spPr>
          <a:xfrm>
            <a:off x="6705600" y="4267200"/>
            <a:ext cx="0" cy="609600"/>
          </a:xfrm>
          <a:prstGeom prst="line">
            <a:avLst/>
          </a:prstGeom>
          <a:noFill/>
          <a:ln>
            <a:solidFill>
              <a:schemeClr val="tx1"/>
            </a:solidFill>
            <a:miter lim="800000"/>
            <a:headEnd/>
            <a:tailEnd/>
          </a:ln>
          <a:effectLst/>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ext Box 218"/>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219" name="Text Box 219"/>
          <p:cNvSpPr>
            <a:spLocks/>
          </p:cNvSpPr>
          <p:nvPr>
            <p:ph idx="12" sz="quarter" type="sldNum"/>
          </p:nvPr>
        </p:nvSpPr>
        <p:spPr/>
        <p:txBody>
          <a:bodyPr numCol="1"/>
          <a:lstStyle/>
          <a:p>
            <a:pPr algn="r"/>
            <a:fld id="{886983E9-A072-3120-4056-A4849FD2D2B4}" type="slidenum"/>
            <a:endParaRPr dirty="0" lang="en-US" smtClean="0" sz="1400">
              <a:latin charset="0" pitchFamily="18" typeface="Times New Roman"/>
            </a:endParaRPr>
          </a:p>
        </p:txBody>
      </p:sp>
      <p:sp>
        <p:nvSpPr>
          <p:cNvPr id="220" name="Text Box 220"/>
          <p:cNvSpPr>
            <a:spLocks/>
          </p:cNvSpPr>
          <p:nvPr>
            <p:ph type="title"/>
          </p:nvPr>
        </p:nvSpPr>
        <p:spPr>
          <a:xfrm>
            <a:off x="762000" y="381000"/>
            <a:ext cx="7793037" cy="762000"/>
          </a:xfrm>
          <a:prstGeom prst="rect">
            <a:avLst/>
          </a:prstGeom>
          <a:ln>
            <a:noFill/>
          </a:ln>
          <a:effectLst/>
        </p:spPr>
        <p:txBody>
          <a:bodyPr anchor="b" numCol="1"/>
          <a:lstStyle/>
          <a:p>
            <a:r>
              <a:t>Analytical Fluid Dynamics</a:t>
            </a:r>
          </a:p>
        </p:txBody>
      </p:sp>
      <p:sp>
        <p:nvSpPr>
          <p:cNvPr id="221" name="Text Box 221"/>
          <p:cNvSpPr>
            <a:spLocks/>
          </p:cNvSpPr>
          <p:nvPr>
            <p:ph idx="1" type="body"/>
          </p:nvPr>
        </p:nvSpPr>
        <p:spPr>
          <a:xfrm>
            <a:off x="609600" y="1371600"/>
            <a:ext cx="8229600" cy="4495800"/>
          </a:xfrm>
          <a:prstGeom prst="rect">
            <a:avLst/>
          </a:prstGeom>
          <a:ln>
            <a:noFill/>
          </a:ln>
          <a:effectLst/>
        </p:spPr>
        <p:txBody>
          <a:bodyPr numCol="1"/>
          <a:lstStyle/>
          <a:p>
            <a:pPr indent="-533400" marL="533400">
              <a:lnSpc>
                <a:spcPct val="90000"/>
              </a:lnSpc>
            </a:pPr>
            <a:r>
              <a:rPr dirty="0" lang="en-US" smtClean="0"/>
              <a:t>The theory of mathematical physics problem formulation</a:t>
            </a:r>
          </a:p>
          <a:p>
            <a:pPr indent="-533400" marL="533400">
              <a:lnSpc>
                <a:spcPct val="90000"/>
              </a:lnSpc>
            </a:pPr>
            <a:r>
              <a:rPr dirty="0" lang="en-US" smtClean="0"/>
              <a:t>Control volume &amp; differential analysis</a:t>
            </a:r>
          </a:p>
          <a:p>
            <a:pPr indent="-533400" marL="533400">
              <a:lnSpc>
                <a:spcPct val="90000"/>
              </a:lnSpc>
            </a:pPr>
            <a:r>
              <a:rPr dirty="0" lang="en-US" smtClean="0"/>
              <a:t>Exact solutions only exist for simple geometry and conditions</a:t>
            </a:r>
          </a:p>
          <a:p>
            <a:pPr indent="-533400" marL="533400">
              <a:lnSpc>
                <a:spcPct val="90000"/>
              </a:lnSpc>
            </a:pPr>
            <a:r>
              <a:rPr dirty="0" lang="en-US" smtClean="0"/>
              <a:t>Approximate solutions for practical applications</a:t>
            </a:r>
          </a:p>
          <a:p>
            <a:pPr indent="-457200" lvl="1" marL="914400">
              <a:lnSpc>
                <a:spcPct val="90000"/>
              </a:lnSpc>
            </a:pPr>
            <a:r>
              <a:rPr dirty="0" lang="en-US" smtClean="0"/>
              <a:t>Linear</a:t>
            </a:r>
          </a:p>
          <a:p>
            <a:pPr indent="-457200" lvl="1" marL="914400">
              <a:lnSpc>
                <a:spcPct val="90000"/>
              </a:lnSpc>
            </a:pPr>
            <a:r>
              <a:rPr dirty="0" lang="en-US" smtClean="0"/>
              <a:t>Empirical relations using EFD data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 Box 222"/>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223" name="Text Box 223"/>
          <p:cNvSpPr>
            <a:spLocks/>
          </p:cNvSpPr>
          <p:nvPr>
            <p:ph idx="12" sz="quarter" type="sldNum"/>
          </p:nvPr>
        </p:nvSpPr>
        <p:spPr/>
        <p:txBody>
          <a:bodyPr numCol="1"/>
          <a:lstStyle/>
          <a:p>
            <a:pPr algn="r"/>
            <a:fld id="{F352F427-C7DD-49E8-8B87-AF9AD1D38DE7}" type="slidenum"/>
            <a:endParaRPr dirty="0" lang="en-US" smtClean="0" sz="1400">
              <a:latin charset="0" pitchFamily="18" typeface="Times New Roman"/>
            </a:endParaRPr>
          </a:p>
        </p:txBody>
      </p:sp>
      <p:sp>
        <p:nvSpPr>
          <p:cNvPr id="224" name="Text Box 224"/>
          <p:cNvSpPr>
            <a:spLocks/>
          </p:cNvSpPr>
          <p:nvPr/>
        </p:nvSpPr>
        <p:spPr>
          <a:xfrm>
            <a:off x="685800" y="457200"/>
            <a:ext cx="7793037" cy="685800"/>
          </a:xfrm>
          <a:prstGeom prst="rect">
            <a:avLst/>
          </a:prstGeom>
          <a:noFill/>
          <a:ln>
            <a:noFill/>
          </a:ln>
          <a:effectLst/>
        </p:spPr>
        <p:txBody>
          <a:bodyPr anchor="b" numCol="1"/>
          <a:lstStyle/>
          <a:p>
            <a:pPr algn="ctr" indent="0" marL="0"/>
            <a:r>
              <a:rPr dirty="0" lang="en-US" smtClean="0" sz="3600">
                <a:solidFill>
                  <a:schemeClr val="tx2"/>
                </a:solidFill>
                <a:latin charset="0" typeface="Tahoma"/>
              </a:rPr>
              <a:t>Analytical Fluid Dynamics</a:t>
            </a:r>
          </a:p>
        </p:txBody>
      </p:sp>
      <p:sp>
        <p:nvSpPr>
          <p:cNvPr id="225" name="Text Box 225"/>
          <p:cNvSpPr>
            <a:spLocks/>
          </p:cNvSpPr>
          <p:nvPr/>
        </p:nvSpPr>
        <p:spPr>
          <a:xfrm>
            <a:off x="609600" y="1371600"/>
            <a:ext cx="7772400" cy="4114800"/>
          </a:xfrm>
          <a:prstGeom prst="rect">
            <a:avLst/>
          </a:prstGeom>
          <a:noFill/>
          <a:ln>
            <a:noFill/>
          </a:ln>
          <a:effectLst/>
        </p:spPr>
        <p:txBody>
          <a:bodyPr numCol="1"/>
          <a:lstStyle/>
          <a:p>
            <a:pPr indent="-533400" marL="533400">
              <a:spcBef>
                <a:spcPct val="20000"/>
              </a:spcBef>
              <a:buClr>
                <a:schemeClr val="tx2"/>
              </a:buClr>
              <a:buFontTx/>
              <a:buChar char="•"/>
            </a:pPr>
            <a:r>
              <a:rPr dirty="0" lang="en-US" smtClean="0" sz="2800">
                <a:latin charset="0" typeface="Tahoma"/>
              </a:rPr>
              <a:t>Lecture Part of Fluid Class</a:t>
            </a:r>
          </a:p>
          <a:p>
            <a:pPr indent="-457200" lvl="1" marL="914400">
              <a:spcBef>
                <a:spcPct val="20000"/>
              </a:spcBef>
              <a:buClr>
                <a:srgbClr val="0000FF"/>
              </a:buClr>
              <a:buFontTx/>
              <a:buChar char="•"/>
            </a:pPr>
            <a:r>
              <a:rPr dirty="0" lang="en-US" smtClean="0">
                <a:latin charset="0" typeface="Tahoma"/>
              </a:rPr>
              <a:t>Definition and fluids properties</a:t>
            </a:r>
          </a:p>
          <a:p>
            <a:pPr indent="-457200" lvl="1" marL="914400">
              <a:spcBef>
                <a:spcPct val="20000"/>
              </a:spcBef>
              <a:buClr>
                <a:srgbClr val="0000FF"/>
              </a:buClr>
              <a:buFontTx/>
              <a:buChar char="•"/>
            </a:pPr>
            <a:r>
              <a:rPr dirty="0" lang="en-US" smtClean="0">
                <a:latin charset="0" typeface="Tahoma"/>
              </a:rPr>
              <a:t>Fluid statics</a:t>
            </a:r>
          </a:p>
          <a:p>
            <a:pPr indent="-457200" lvl="1" marL="914400">
              <a:spcBef>
                <a:spcPct val="20000"/>
              </a:spcBef>
              <a:buClr>
                <a:srgbClr val="0000FF"/>
              </a:buClr>
              <a:buFontTx/>
              <a:buChar char="•"/>
            </a:pPr>
            <a:r>
              <a:rPr dirty="0" lang="en-US" smtClean="0">
                <a:latin charset="0" typeface="Tahoma"/>
              </a:rPr>
              <a:t>Fluids in motion</a:t>
            </a:r>
          </a:p>
          <a:p>
            <a:pPr indent="-457200" lvl="1" marL="914400">
              <a:spcBef>
                <a:spcPct val="20000"/>
              </a:spcBef>
              <a:buClr>
                <a:srgbClr val="0000FF"/>
              </a:buClr>
              <a:buFontTx/>
              <a:buChar char="•"/>
            </a:pPr>
            <a:r>
              <a:rPr dirty="0" lang="en-US" smtClean="0">
                <a:latin charset="0" typeface="Tahoma"/>
              </a:rPr>
              <a:t>Continuity, momentum, and energy principles</a:t>
            </a:r>
          </a:p>
          <a:p>
            <a:pPr indent="-457200" lvl="1" marL="914400">
              <a:spcBef>
                <a:spcPct val="20000"/>
              </a:spcBef>
              <a:buClr>
                <a:srgbClr val="0000FF"/>
              </a:buClr>
              <a:buFontTx/>
              <a:buChar char="•"/>
            </a:pPr>
            <a:r>
              <a:rPr dirty="0" lang="en-US" smtClean="0">
                <a:latin charset="0" typeface="Tahoma"/>
              </a:rPr>
              <a:t>Dimensional analysis and similitude</a:t>
            </a:r>
          </a:p>
          <a:p>
            <a:pPr indent="-457200" lvl="1" marL="914400">
              <a:spcBef>
                <a:spcPct val="20000"/>
              </a:spcBef>
              <a:buClr>
                <a:srgbClr val="0000FF"/>
              </a:buClr>
              <a:buFontTx/>
              <a:buChar char="•"/>
            </a:pPr>
            <a:r>
              <a:rPr dirty="0" lang="en-US" smtClean="0">
                <a:latin charset="0" typeface="Tahoma"/>
              </a:rPr>
              <a:t>Surface resistance</a:t>
            </a:r>
          </a:p>
          <a:p>
            <a:pPr indent="-457200" lvl="1" marL="914400">
              <a:spcBef>
                <a:spcPct val="20000"/>
              </a:spcBef>
              <a:buClr>
                <a:srgbClr val="0000FF"/>
              </a:buClr>
              <a:buFontTx/>
              <a:buChar char="•"/>
            </a:pPr>
            <a:r>
              <a:rPr dirty="0" lang="en-US" smtClean="0">
                <a:latin charset="0" typeface="Tahoma"/>
              </a:rPr>
              <a:t>Flow in conduits </a:t>
            </a:r>
          </a:p>
          <a:p>
            <a:pPr indent="-457200" lvl="1" marL="914400">
              <a:spcBef>
                <a:spcPct val="20000"/>
              </a:spcBef>
              <a:buClr>
                <a:srgbClr val="0000FF"/>
              </a:buClr>
              <a:buFontTx/>
              <a:buChar char="•"/>
            </a:pPr>
            <a:r>
              <a:rPr dirty="0" lang="en-US" smtClean="0">
                <a:latin charset="0" typeface="Tahoma"/>
              </a:rPr>
              <a:t>Drag and lift</a:t>
            </a:r>
          </a:p>
          <a:p>
            <a:pPr indent="-457200" lvl="1" marL="914400">
              <a:spcBef>
                <a:spcPct val="20000"/>
              </a:spcBef>
              <a:buClr>
                <a:srgbClr val="0000FF"/>
              </a:buClr>
              <a:buFontTx/>
              <a:buChar char="•"/>
            </a:pPr>
            <a:endParaRPr dirty="0" lang="en-US" smtClean="0">
              <a:latin charset="0"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 Box 226"/>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227" name="Text Box 227"/>
          <p:cNvSpPr>
            <a:spLocks/>
          </p:cNvSpPr>
          <p:nvPr>
            <p:ph idx="12" sz="quarter" type="sldNum"/>
          </p:nvPr>
        </p:nvSpPr>
        <p:spPr/>
        <p:txBody>
          <a:bodyPr numCol="1"/>
          <a:lstStyle/>
          <a:p>
            <a:pPr algn="r"/>
            <a:fld id="{C77739A8-721C-5CE3-0987-F87BCFC1EC7E}" type="slidenum"/>
            <a:endParaRPr dirty="0" lang="en-US" smtClean="0" sz="1400">
              <a:latin charset="0" pitchFamily="18" typeface="Times New Roman"/>
            </a:endParaRPr>
          </a:p>
        </p:txBody>
      </p:sp>
      <p:sp>
        <p:nvSpPr>
          <p:cNvPr id="228" name="Text Box 228"/>
          <p:cNvSpPr>
            <a:spLocks/>
          </p:cNvSpPr>
          <p:nvPr>
            <p:ph type="title"/>
          </p:nvPr>
        </p:nvSpPr>
        <p:spPr>
          <a:xfrm>
            <a:off x="685800" y="381000"/>
            <a:ext cx="7772400" cy="609600"/>
          </a:xfrm>
          <a:prstGeom prst="rect">
            <a:avLst/>
          </a:prstGeom>
          <a:ln>
            <a:noFill/>
          </a:ln>
          <a:effectLst/>
        </p:spPr>
        <p:txBody>
          <a:bodyPr anchor="b" numCol="1"/>
          <a:lstStyle/>
          <a:p>
            <a:r>
              <a:t>Analytical Fluid Dynamics</a:t>
            </a:r>
          </a:p>
        </p:txBody>
      </p:sp>
      <p:pic>
        <p:nvPicPr>
          <p:cNvPr id="229" name="Picture 229"/>
          <p:cNvPicPr>
            <a:picLocks noChangeAspect="1"/>
          </p:cNvPicPr>
          <p:nvPr/>
        </p:nvPicPr>
        <p:blipFill>
          <a:blip r:embed="rId2"/>
          <a:stretch/>
        </p:blipFill>
        <p:spPr>
          <a:xfrm>
            <a:off x="5181600" y="2743200"/>
            <a:ext cx="3657600" cy="2971800"/>
          </a:xfrm>
          <a:prstGeom prst="rect">
            <a:avLst/>
          </a:prstGeom>
          <a:noFill/>
        </p:spPr>
      </p:pic>
      <p:sp>
        <p:nvSpPr>
          <p:cNvPr id="231" name="Text Box 231"/>
          <p:cNvSpPr txBox="1">
            <a:spLocks/>
          </p:cNvSpPr>
          <p:nvPr/>
        </p:nvSpPr>
        <p:spPr>
          <a:xfrm>
            <a:off x="6172200" y="2133600"/>
            <a:ext cx="1325562" cy="396875"/>
          </a:xfrm>
          <a:prstGeom prst="rect">
            <a:avLst/>
          </a:prstGeom>
          <a:noFill/>
          <a:ln>
            <a:noFill/>
          </a:ln>
          <a:effectLst/>
        </p:spPr>
        <p:txBody>
          <a:bodyPr anchor="t" numCol="1" wrap="none">
            <a:spAutoFit/>
          </a:bodyPr>
          <a:lstStyle/>
          <a:p>
            <a:pPr indent="0" marL="0"/>
            <a:r>
              <a:rPr dirty="0" lang="en-US" smtClean="0" sz="2000">
                <a:latin charset="0" typeface="Tahoma"/>
              </a:rPr>
              <a:t>Schematic</a:t>
            </a:r>
          </a:p>
        </p:txBody>
      </p:sp>
      <p:sp>
        <p:nvSpPr>
          <p:cNvPr id="232" name="Text Box 232"/>
          <p:cNvSpPr>
            <a:spLocks/>
          </p:cNvSpPr>
          <p:nvPr>
            <p:ph idx="1" type="body"/>
          </p:nvPr>
        </p:nvSpPr>
        <p:spPr>
          <a:xfrm>
            <a:off x="762000" y="1143000"/>
            <a:ext cx="7772400" cy="573087"/>
          </a:xfrm>
          <a:prstGeom prst="rect">
            <a:avLst/>
          </a:prstGeom>
          <a:ln>
            <a:noFill/>
          </a:ln>
          <a:effectLst/>
        </p:spPr>
        <p:txBody>
          <a:bodyPr numCol="1"/>
          <a:lstStyle/>
          <a:p>
            <a:pPr indent="-342900" marL="342900"/>
            <a:r>
              <a:rPr dirty="0" lang="en-US" smtClean="0" sz="2800"/>
              <a:t>Example: laminar pipe flow</a:t>
            </a:r>
          </a:p>
        </p:txBody>
      </p:sp>
      <p:sp>
        <p:nvSpPr>
          <p:cNvPr id="233" name="Text Box 233"/>
          <p:cNvSpPr txBox="1">
            <a:spLocks/>
          </p:cNvSpPr>
          <p:nvPr/>
        </p:nvSpPr>
        <p:spPr>
          <a:xfrm>
            <a:off x="457200" y="4022725"/>
            <a:ext cx="1912937" cy="396875"/>
          </a:xfrm>
          <a:prstGeom prst="rect">
            <a:avLst/>
          </a:prstGeom>
          <a:noFill/>
          <a:ln>
            <a:noFill/>
          </a:ln>
          <a:effectLst/>
        </p:spPr>
        <p:txBody>
          <a:bodyPr anchor="t" numCol="1" wrap="none">
            <a:spAutoFit/>
          </a:bodyPr>
          <a:lstStyle/>
          <a:p>
            <a:pPr indent="0" marL="0"/>
            <a:r>
              <a:rPr dirty="0" lang="en-US" smtClean="0" sz="2000">
                <a:solidFill>
                  <a:srgbClr val="0000FF"/>
                </a:solidFill>
                <a:latin charset="0" typeface="Tahoma"/>
              </a:rPr>
              <a:t>Exact solution</a:t>
            </a:r>
            <a:r>
              <a:rPr dirty="0" lang="en-US" smtClean="0" sz="2000">
                <a:latin charset="0" typeface="Tahoma"/>
              </a:rPr>
              <a:t> :</a:t>
            </a:r>
          </a:p>
        </p:txBody>
      </p:sp>
      <p:pic>
        <p:nvPicPr>
          <p:cNvPr id="234" name="Picture 234"/>
          <p:cNvPicPr>
            <a:picLocks/>
          </p:cNvPicPr>
          <p:nvPr/>
        </p:nvPicPr>
        <p:blipFill>
          <a:blip r:embed="rId3"/>
          <a:stretch/>
        </p:blipFill>
        <p:spPr>
          <a:xfrm>
            <a:off x="1371600" y="4343400"/>
            <a:ext cx="2806700" cy="660400"/>
          </a:xfrm>
          <a:prstGeom prst="rect">
            <a:avLst/>
          </a:prstGeom>
          <a:noFill/>
          <a:ln>
            <a:noFill/>
          </a:ln>
          <a:effectLst/>
        </p:spPr>
      </p:pic>
      <p:sp>
        <p:nvSpPr>
          <p:cNvPr id="236" name="Text Box 236"/>
          <p:cNvSpPr txBox="1">
            <a:spLocks/>
          </p:cNvSpPr>
          <p:nvPr/>
        </p:nvSpPr>
        <p:spPr>
          <a:xfrm>
            <a:off x="460375" y="5222875"/>
            <a:ext cx="1825625" cy="396875"/>
          </a:xfrm>
          <a:prstGeom prst="rect">
            <a:avLst/>
          </a:prstGeom>
          <a:noFill/>
          <a:ln>
            <a:noFill/>
          </a:ln>
          <a:effectLst/>
        </p:spPr>
        <p:txBody>
          <a:bodyPr anchor="t" numCol="1" wrap="none">
            <a:spAutoFit/>
          </a:bodyPr>
          <a:lstStyle/>
          <a:p>
            <a:pPr indent="0" marL="0"/>
            <a:r>
              <a:rPr dirty="0" lang="en-US" smtClean="0" sz="2000">
                <a:latin charset="0" typeface="Tahoma"/>
              </a:rPr>
              <a:t>Friction factor:</a:t>
            </a:r>
          </a:p>
        </p:txBody>
      </p:sp>
      <p:pic>
        <p:nvPicPr>
          <p:cNvPr id="237" name="Picture 237"/>
          <p:cNvPicPr>
            <a:picLocks/>
          </p:cNvPicPr>
          <p:nvPr/>
        </p:nvPicPr>
        <p:blipFill>
          <a:blip r:embed="rId4"/>
          <a:stretch/>
        </p:blipFill>
        <p:spPr>
          <a:xfrm>
            <a:off x="2273300" y="4857750"/>
            <a:ext cx="2298700" cy="933450"/>
          </a:xfrm>
          <a:prstGeom prst="rect">
            <a:avLst/>
          </a:prstGeom>
          <a:noFill/>
          <a:ln>
            <a:noFill/>
          </a:ln>
          <a:effectLst/>
        </p:spPr>
      </p:pic>
      <p:sp>
        <p:nvSpPr>
          <p:cNvPr id="239" name="Text Box 239"/>
          <p:cNvSpPr txBox="1">
            <a:spLocks/>
          </p:cNvSpPr>
          <p:nvPr/>
        </p:nvSpPr>
        <p:spPr>
          <a:xfrm>
            <a:off x="457200" y="1600200"/>
            <a:ext cx="4899025" cy="1616075"/>
          </a:xfrm>
          <a:prstGeom prst="rect">
            <a:avLst/>
          </a:prstGeom>
          <a:noFill/>
          <a:ln>
            <a:noFill/>
          </a:ln>
          <a:effectLst/>
        </p:spPr>
        <p:txBody>
          <a:bodyPr numCol="1">
            <a:spAutoFit/>
          </a:bodyPr>
          <a:lstStyle/>
          <a:p>
            <a:pPr indent="0" marL="0"/>
            <a:r>
              <a:rPr dirty="0" lang="en-US" smtClean="0" sz="2000">
                <a:solidFill>
                  <a:srgbClr val="FF3300"/>
                </a:solidFill>
                <a:latin charset="0" typeface="Tahoma"/>
              </a:rPr>
              <a:t>Assumptions: </a:t>
            </a:r>
            <a:r>
              <a:rPr dirty="0" lang="en-US" smtClean="0" sz="2000">
                <a:latin charset="0" typeface="Tahoma"/>
              </a:rPr>
              <a:t>Fully developed, Low </a:t>
            </a:r>
          </a:p>
          <a:p>
            <a:pPr indent="0" marL="0"/>
            <a:r>
              <a:rPr dirty="0" lang="en-US" smtClean="0" sz="2000">
                <a:solidFill>
                  <a:srgbClr val="FF3300"/>
                </a:solidFill>
                <a:latin charset="0" typeface="Tahoma"/>
              </a:rPr>
              <a:t>Approach</a:t>
            </a:r>
            <a:r>
              <a:rPr dirty="0" lang="en-US" smtClean="0" sz="2000">
                <a:latin charset="0" typeface="Tahoma"/>
              </a:rPr>
              <a:t>: Simplify momentum equation,  integrate, apply boundary conditions to determine integration constants and use energy equation to calculate head loss</a:t>
            </a:r>
          </a:p>
        </p:txBody>
      </p:sp>
      <p:pic>
        <p:nvPicPr>
          <p:cNvPr id="240" name="Picture 240"/>
          <p:cNvPicPr>
            <a:picLocks/>
          </p:cNvPicPr>
          <p:nvPr/>
        </p:nvPicPr>
        <p:blipFill>
          <a:blip r:embed="rId5"/>
          <a:stretch/>
        </p:blipFill>
        <p:spPr>
          <a:xfrm>
            <a:off x="1143000" y="3429000"/>
            <a:ext cx="3263900" cy="711200"/>
          </a:xfrm>
          <a:prstGeom prst="rect">
            <a:avLst/>
          </a:prstGeom>
          <a:noFill/>
          <a:ln>
            <a:noFill/>
          </a:ln>
          <a:effectLst/>
        </p:spPr>
      </p:pic>
      <p:sp>
        <p:nvSpPr>
          <p:cNvPr id="242" name="Text Box 242"/>
          <p:cNvSpPr txBox="1">
            <a:spLocks/>
          </p:cNvSpPr>
          <p:nvPr/>
        </p:nvSpPr>
        <p:spPr>
          <a:xfrm>
            <a:off x="457200" y="5943600"/>
            <a:ext cx="1354137" cy="396875"/>
          </a:xfrm>
          <a:prstGeom prst="rect">
            <a:avLst/>
          </a:prstGeom>
          <a:noFill/>
          <a:ln>
            <a:noFill/>
          </a:ln>
          <a:effectLst/>
        </p:spPr>
        <p:txBody>
          <a:bodyPr anchor="t" numCol="1" wrap="none">
            <a:spAutoFit/>
          </a:bodyPr>
          <a:lstStyle/>
          <a:p>
            <a:pPr indent="0" marL="0"/>
            <a:r>
              <a:rPr dirty="0" lang="en-US" smtClean="0" sz="2000">
                <a:latin charset="0" typeface="Tahoma"/>
              </a:rPr>
              <a:t>Head loss:</a:t>
            </a:r>
          </a:p>
        </p:txBody>
      </p:sp>
      <p:pic>
        <p:nvPicPr>
          <p:cNvPr id="243" name="Picture 243"/>
          <p:cNvPicPr>
            <a:picLocks/>
          </p:cNvPicPr>
          <p:nvPr/>
        </p:nvPicPr>
        <p:blipFill>
          <a:blip r:embed="rId6"/>
          <a:stretch/>
        </p:blipFill>
        <p:spPr>
          <a:xfrm>
            <a:off x="1778000" y="5791200"/>
            <a:ext cx="2184400" cy="660400"/>
          </a:xfrm>
          <a:prstGeom prst="rect">
            <a:avLst/>
          </a:prstGeom>
          <a:noFill/>
          <a:ln>
            <a:noFill/>
          </a:ln>
          <a:effectLst/>
        </p:spPr>
      </p:pic>
      <p:pic>
        <p:nvPicPr>
          <p:cNvPr id="245" name="Picture 245"/>
          <p:cNvPicPr>
            <a:picLocks/>
          </p:cNvPicPr>
          <p:nvPr/>
        </p:nvPicPr>
        <p:blipFill>
          <a:blip r:embed="rId7"/>
          <a:stretch/>
        </p:blipFill>
        <p:spPr>
          <a:xfrm>
            <a:off x="4305300" y="5778500"/>
            <a:ext cx="2400300" cy="698500"/>
          </a:xfrm>
          <a:prstGeom prst="rect">
            <a:avLst/>
          </a:prstGeom>
          <a:noFill/>
          <a:ln>
            <a:noFill/>
          </a:ln>
          <a:effectLst/>
        </p:spPr>
      </p:pic>
      <p:pic>
        <p:nvPicPr>
          <p:cNvPr id="247" name="Picture 247"/>
          <p:cNvPicPr>
            <a:picLocks/>
          </p:cNvPicPr>
          <p:nvPr/>
        </p:nvPicPr>
        <p:blipFill>
          <a:blip r:embed="rId8"/>
          <a:stretch/>
        </p:blipFill>
        <p:spPr>
          <a:xfrm>
            <a:off x="4533900" y="1555750"/>
            <a:ext cx="1638300" cy="596900"/>
          </a:xfrm>
          <a:prstGeom prst="rect">
            <a:avLst/>
          </a:prstGeom>
          <a:noFill/>
          <a:ln>
            <a:noFill/>
          </a:ln>
          <a:effectLst/>
        </p:spPr>
      </p:pic>
      <p:sp>
        <p:nvSpPr>
          <p:cNvPr id="249" name="Text Box 249"/>
          <p:cNvSpPr txBox="1">
            <a:spLocks/>
          </p:cNvSpPr>
          <p:nvPr/>
        </p:nvSpPr>
        <p:spPr>
          <a:xfrm>
            <a:off x="1600200" y="3367087"/>
            <a:ext cx="298450" cy="366712"/>
          </a:xfrm>
          <a:prstGeom prst="rect">
            <a:avLst/>
          </a:prstGeom>
          <a:noFill/>
          <a:ln>
            <a:noFill/>
          </a:ln>
          <a:effectLst/>
        </p:spPr>
        <p:txBody>
          <a:bodyPr anchor="t" numCol="1" wrap="none">
            <a:spAutoFit/>
          </a:bodyPr>
          <a:lstStyle/>
          <a:p>
            <a:pPr indent="0" marL="0"/>
            <a:r>
              <a:rPr dirty="0" lang="en-US" smtClean="0" sz="1800">
                <a:latin charset="0" pitchFamily="18" typeface="Times New Roman"/>
              </a:rPr>
              <a:t>0</a:t>
            </a:r>
          </a:p>
        </p:txBody>
      </p:sp>
      <p:sp>
        <p:nvSpPr>
          <p:cNvPr id="250" name="Text Box 250"/>
          <p:cNvSpPr>
            <a:spLocks/>
          </p:cNvSpPr>
          <p:nvPr/>
        </p:nvSpPr>
        <p:spPr>
          <a:xfrm flipV="1">
            <a:off x="990600" y="3581400"/>
            <a:ext cx="685800" cy="533400"/>
          </a:xfrm>
          <a:prstGeom prst="line">
            <a:avLst/>
          </a:prstGeom>
          <a:noFill/>
          <a:ln>
            <a:solidFill>
              <a:schemeClr val="tx1"/>
            </a:solidFill>
            <a:miter lim="800000"/>
            <a:headEnd type="none"/>
            <a:tailEnd type="triangle"/>
          </a:ln>
          <a:effectLst/>
        </p:spPr>
      </p:sp>
      <p:sp>
        <p:nvSpPr>
          <p:cNvPr id="251" name="Text Box 251"/>
          <p:cNvSpPr txBox="1">
            <a:spLocks/>
          </p:cNvSpPr>
          <p:nvPr/>
        </p:nvSpPr>
        <p:spPr>
          <a:xfrm>
            <a:off x="3130550" y="3200400"/>
            <a:ext cx="298450" cy="366712"/>
          </a:xfrm>
          <a:prstGeom prst="rect">
            <a:avLst/>
          </a:prstGeom>
          <a:noFill/>
          <a:ln>
            <a:noFill/>
          </a:ln>
          <a:effectLst/>
        </p:spPr>
        <p:txBody>
          <a:bodyPr anchor="t" numCol="1" wrap="none">
            <a:spAutoFit/>
          </a:bodyPr>
          <a:lstStyle/>
          <a:p>
            <a:pPr indent="0" marL="0"/>
            <a:r>
              <a:rPr dirty="0" lang="en-US" smtClean="0" sz="1800">
                <a:latin charset="0" pitchFamily="18" typeface="Times New Roman"/>
              </a:rPr>
              <a:t>0</a:t>
            </a:r>
          </a:p>
        </p:txBody>
      </p:sp>
      <p:sp>
        <p:nvSpPr>
          <p:cNvPr id="252" name="Text Box 252"/>
          <p:cNvSpPr>
            <a:spLocks/>
          </p:cNvSpPr>
          <p:nvPr/>
        </p:nvSpPr>
        <p:spPr>
          <a:xfrm flipV="1">
            <a:off x="2667000" y="3429000"/>
            <a:ext cx="533400" cy="609600"/>
          </a:xfrm>
          <a:prstGeom prst="line">
            <a:avLst/>
          </a:prstGeom>
          <a:noFill/>
          <a:ln>
            <a:solidFill>
              <a:schemeClr val="tx1"/>
            </a:solidFill>
            <a:miter lim="800000"/>
            <a:headEnd type="none"/>
            <a:tailEnd type="triangle"/>
          </a:ln>
          <a:effectLst/>
        </p:spPr>
      </p:sp>
      <p:sp>
        <p:nvSpPr>
          <p:cNvPr id="253" name="Text Box 253"/>
          <p:cNvSpPr txBox="1">
            <a:spLocks/>
          </p:cNvSpPr>
          <p:nvPr/>
        </p:nvSpPr>
        <p:spPr>
          <a:xfrm>
            <a:off x="4425950" y="3352800"/>
            <a:ext cx="298450" cy="366712"/>
          </a:xfrm>
          <a:prstGeom prst="rect">
            <a:avLst/>
          </a:prstGeom>
          <a:noFill/>
          <a:ln>
            <a:noFill/>
          </a:ln>
          <a:effectLst/>
        </p:spPr>
        <p:txBody>
          <a:bodyPr anchor="t" numCol="1" wrap="none">
            <a:spAutoFit/>
          </a:bodyPr>
          <a:lstStyle/>
          <a:p>
            <a:pPr indent="0" marL="0"/>
            <a:r>
              <a:rPr dirty="0" lang="en-US" smtClean="0" sz="1800">
                <a:latin charset="0" pitchFamily="18" typeface="Times New Roman"/>
              </a:rPr>
              <a:t>0</a:t>
            </a:r>
          </a:p>
        </p:txBody>
      </p:sp>
      <p:sp>
        <p:nvSpPr>
          <p:cNvPr id="254" name="Text Box 254"/>
          <p:cNvSpPr>
            <a:spLocks/>
          </p:cNvSpPr>
          <p:nvPr/>
        </p:nvSpPr>
        <p:spPr>
          <a:xfrm flipV="1">
            <a:off x="3962400" y="3581400"/>
            <a:ext cx="533400" cy="457200"/>
          </a:xfrm>
          <a:prstGeom prst="line">
            <a:avLst/>
          </a:prstGeom>
          <a:noFill/>
          <a:ln>
            <a:solidFill>
              <a:schemeClr val="tx1"/>
            </a:solidFill>
            <a:miter lim="800000"/>
            <a:headEnd type="none"/>
            <a:tailEnd type="triangle"/>
          </a:ln>
          <a:effectLst/>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 Box 255"/>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256" name="Text Box 256"/>
          <p:cNvSpPr>
            <a:spLocks/>
          </p:cNvSpPr>
          <p:nvPr>
            <p:ph idx="12" sz="quarter" type="sldNum"/>
          </p:nvPr>
        </p:nvSpPr>
        <p:spPr/>
        <p:txBody>
          <a:bodyPr numCol="1"/>
          <a:lstStyle/>
          <a:p>
            <a:pPr algn="r"/>
            <a:fld id="{5178B1D2-020A-73DD-F05C-A333E70C372B}" type="slidenum"/>
            <a:endParaRPr dirty="0" lang="en-US" smtClean="0" sz="1400">
              <a:latin charset="0" pitchFamily="18" typeface="Times New Roman"/>
            </a:endParaRPr>
          </a:p>
        </p:txBody>
      </p:sp>
      <p:sp>
        <p:nvSpPr>
          <p:cNvPr id="257" name="Text Box 257"/>
          <p:cNvSpPr>
            <a:spLocks/>
          </p:cNvSpPr>
          <p:nvPr/>
        </p:nvSpPr>
        <p:spPr>
          <a:xfrm>
            <a:off x="685800" y="228600"/>
            <a:ext cx="7772400" cy="692150"/>
          </a:xfrm>
          <a:prstGeom prst="rect">
            <a:avLst/>
          </a:prstGeom>
          <a:noFill/>
          <a:ln>
            <a:noFill/>
          </a:ln>
          <a:effectLst/>
        </p:spPr>
        <p:txBody>
          <a:bodyPr anchor="b" numCol="1"/>
          <a:lstStyle/>
          <a:p>
            <a:pPr algn="ctr" indent="0" marL="0"/>
            <a:r>
              <a:rPr dirty="0" lang="en-US" smtClean="0" sz="3600">
                <a:solidFill>
                  <a:schemeClr val="tx2"/>
                </a:solidFill>
                <a:latin charset="0" typeface="Tahoma"/>
              </a:rPr>
              <a:t>Analytical Fluid Dynamics</a:t>
            </a:r>
          </a:p>
        </p:txBody>
      </p:sp>
      <p:sp>
        <p:nvSpPr>
          <p:cNvPr id="258" name="Text Box 258"/>
          <p:cNvSpPr>
            <a:spLocks/>
          </p:cNvSpPr>
          <p:nvPr/>
        </p:nvSpPr>
        <p:spPr>
          <a:xfrm>
            <a:off x="685800" y="914400"/>
            <a:ext cx="7772400" cy="609600"/>
          </a:xfrm>
          <a:prstGeom prst="rect">
            <a:avLst/>
          </a:prstGeom>
          <a:noFill/>
          <a:ln>
            <a:noFill/>
          </a:ln>
          <a:effectLst/>
        </p:spPr>
        <p:txBody>
          <a:bodyPr numCol="1"/>
          <a:lstStyle/>
          <a:p>
            <a:pPr indent="-342900" marL="342900">
              <a:spcBef>
                <a:spcPct val="20000"/>
              </a:spcBef>
              <a:buClr>
                <a:schemeClr val="tx2"/>
              </a:buClr>
              <a:buFontTx/>
              <a:buChar char="•"/>
            </a:pPr>
            <a:r>
              <a:rPr dirty="0" lang="en-US" smtClean="0">
                <a:latin charset="0" typeface="Tahoma"/>
              </a:rPr>
              <a:t>Example: turbulent flow in smooth pipe(             )</a:t>
            </a:r>
          </a:p>
        </p:txBody>
      </p:sp>
      <p:pic>
        <p:nvPicPr>
          <p:cNvPr id="259" name="Picture 259"/>
          <p:cNvPicPr>
            <a:picLocks noChangeAspect="1"/>
          </p:cNvPicPr>
          <p:nvPr/>
        </p:nvPicPr>
        <p:blipFill>
          <a:blip r:embed="rId2"/>
          <a:stretch/>
        </p:blipFill>
        <p:spPr>
          <a:xfrm>
            <a:off x="6248400" y="1524000"/>
            <a:ext cx="2754312" cy="1611312"/>
          </a:xfrm>
          <a:prstGeom prst="rect">
            <a:avLst/>
          </a:prstGeom>
          <a:noFill/>
        </p:spPr>
      </p:pic>
      <p:pic>
        <p:nvPicPr>
          <p:cNvPr id="261" name="Picture 261"/>
          <p:cNvPicPr>
            <a:picLocks/>
          </p:cNvPicPr>
          <p:nvPr/>
        </p:nvPicPr>
        <p:blipFill>
          <a:blip r:embed="rId3"/>
          <a:stretch/>
        </p:blipFill>
        <p:spPr>
          <a:xfrm>
            <a:off x="2209800" y="2667000"/>
            <a:ext cx="1066800" cy="347662"/>
          </a:xfrm>
          <a:prstGeom prst="rect">
            <a:avLst/>
          </a:prstGeom>
          <a:noFill/>
          <a:ln>
            <a:noFill/>
          </a:ln>
          <a:effectLst/>
        </p:spPr>
      </p:pic>
      <p:pic>
        <p:nvPicPr>
          <p:cNvPr id="263" name="Picture 263"/>
          <p:cNvPicPr>
            <a:picLocks/>
          </p:cNvPicPr>
          <p:nvPr/>
        </p:nvPicPr>
        <p:blipFill>
          <a:blip r:embed="rId4"/>
          <a:stretch/>
        </p:blipFill>
        <p:spPr>
          <a:xfrm>
            <a:off x="1066800" y="3427412"/>
            <a:ext cx="1371600" cy="500062"/>
          </a:xfrm>
          <a:prstGeom prst="rect">
            <a:avLst/>
          </a:prstGeom>
          <a:noFill/>
          <a:ln>
            <a:noFill/>
          </a:ln>
          <a:effectLst/>
        </p:spPr>
      </p:pic>
      <p:pic>
        <p:nvPicPr>
          <p:cNvPr id="265" name="Picture 265"/>
          <p:cNvPicPr>
            <a:picLocks/>
          </p:cNvPicPr>
          <p:nvPr/>
        </p:nvPicPr>
        <p:blipFill>
          <a:blip r:embed="rId5"/>
          <a:stretch/>
        </p:blipFill>
        <p:spPr>
          <a:xfrm>
            <a:off x="3200400" y="3556000"/>
            <a:ext cx="1143000" cy="285750"/>
          </a:xfrm>
          <a:prstGeom prst="rect">
            <a:avLst/>
          </a:prstGeom>
          <a:noFill/>
          <a:ln>
            <a:noFill/>
          </a:ln>
          <a:effectLst/>
        </p:spPr>
      </p:pic>
      <p:grpSp>
        <p:nvGrpSpPr>
          <p:cNvPr id="267" name="Group 267"/>
          <p:cNvGrpSpPr>
            <a:grpSpLocks/>
          </p:cNvGrpSpPr>
          <p:nvPr/>
        </p:nvGrpSpPr>
        <p:grpSpPr>
          <a:xfrm>
            <a:off x="5334000" y="4114800"/>
            <a:ext cx="2133600" cy="533400"/>
            <a:chOff x="3696" y="2407"/>
            <a:chExt cx="1584" cy="425"/>
          </a:xfrm>
        </p:grpSpPr>
        <p:pic>
          <p:nvPicPr>
            <p:cNvPr id="268" name="Picture 268"/>
            <p:cNvPicPr>
              <a:picLocks/>
            </p:cNvPicPr>
            <p:nvPr/>
          </p:nvPicPr>
          <p:blipFill>
            <a:blip r:embed="rId6"/>
            <a:stretch/>
          </p:blipFill>
          <p:spPr>
            <a:xfrm>
              <a:off x="3696" y="2407"/>
              <a:ext cx="1056" cy="425"/>
            </a:xfrm>
            <a:prstGeom prst="rect">
              <a:avLst/>
            </a:prstGeom>
            <a:noFill/>
            <a:ln>
              <a:noFill/>
            </a:ln>
            <a:effectLst/>
          </p:spPr>
        </p:pic>
        <p:pic>
          <p:nvPicPr>
            <p:cNvPr id="270" name="Picture 270"/>
            <p:cNvPicPr>
              <a:picLocks/>
            </p:cNvPicPr>
            <p:nvPr/>
          </p:nvPicPr>
          <p:blipFill>
            <a:blip r:embed="rId7"/>
            <a:stretch/>
          </p:blipFill>
          <p:spPr>
            <a:xfrm>
              <a:off x="4800" y="2498"/>
              <a:ext cx="480" cy="190"/>
            </a:xfrm>
            <a:prstGeom prst="rect">
              <a:avLst/>
            </a:prstGeom>
            <a:noFill/>
            <a:ln>
              <a:noFill/>
            </a:ln>
            <a:effectLst/>
          </p:spPr>
        </p:pic>
      </p:grpSp>
      <p:pic>
        <p:nvPicPr>
          <p:cNvPr id="272" name="Picture 272"/>
          <p:cNvPicPr>
            <a:picLocks/>
          </p:cNvPicPr>
          <p:nvPr/>
        </p:nvPicPr>
        <p:blipFill>
          <a:blip r:embed="rId8"/>
          <a:stretch/>
        </p:blipFill>
        <p:spPr>
          <a:xfrm>
            <a:off x="1066800" y="2667000"/>
            <a:ext cx="762000" cy="330200"/>
          </a:xfrm>
          <a:prstGeom prst="rect">
            <a:avLst/>
          </a:prstGeom>
          <a:noFill/>
          <a:ln>
            <a:noFill/>
          </a:ln>
          <a:effectLst/>
        </p:spPr>
      </p:pic>
      <p:pic>
        <p:nvPicPr>
          <p:cNvPr id="274" name="Picture 274"/>
          <p:cNvPicPr>
            <a:picLocks/>
          </p:cNvPicPr>
          <p:nvPr/>
        </p:nvPicPr>
        <p:blipFill>
          <a:blip r:embed="rId9"/>
          <a:stretch/>
        </p:blipFill>
        <p:spPr>
          <a:xfrm>
            <a:off x="5181600" y="4648200"/>
            <a:ext cx="2057400" cy="515937"/>
          </a:xfrm>
          <a:prstGeom prst="rect">
            <a:avLst/>
          </a:prstGeom>
          <a:noFill/>
          <a:ln>
            <a:noFill/>
          </a:ln>
          <a:effectLst/>
        </p:spPr>
      </p:pic>
      <p:pic>
        <p:nvPicPr>
          <p:cNvPr id="276" name="Picture 276"/>
          <p:cNvPicPr>
            <a:picLocks/>
          </p:cNvPicPr>
          <p:nvPr/>
        </p:nvPicPr>
        <p:blipFill>
          <a:blip r:embed="rId10"/>
          <a:stretch/>
        </p:blipFill>
        <p:spPr>
          <a:xfrm>
            <a:off x="6553200" y="1016000"/>
            <a:ext cx="1282700" cy="279400"/>
          </a:xfrm>
          <a:prstGeom prst="rect">
            <a:avLst/>
          </a:prstGeom>
          <a:noFill/>
          <a:ln>
            <a:noFill/>
          </a:ln>
          <a:effectLst/>
        </p:spPr>
      </p:pic>
      <p:grpSp>
        <p:nvGrpSpPr>
          <p:cNvPr id="278" name="Group 278"/>
          <p:cNvGrpSpPr>
            <a:grpSpLocks/>
          </p:cNvGrpSpPr>
          <p:nvPr/>
        </p:nvGrpSpPr>
        <p:grpSpPr>
          <a:xfrm>
            <a:off x="1066800" y="1752600"/>
            <a:ext cx="4114800" cy="419100"/>
            <a:chOff x="672" y="1056"/>
            <a:chExt cx="2592" cy="264"/>
          </a:xfrm>
        </p:grpSpPr>
        <p:pic>
          <p:nvPicPr>
            <p:cNvPr id="279" name="Picture 279"/>
            <p:cNvPicPr>
              <a:picLocks/>
            </p:cNvPicPr>
            <p:nvPr/>
          </p:nvPicPr>
          <p:blipFill>
            <a:blip r:embed="rId11"/>
            <a:stretch/>
          </p:blipFill>
          <p:spPr>
            <a:xfrm>
              <a:off x="1560" y="1104"/>
              <a:ext cx="744" cy="216"/>
            </a:xfrm>
            <a:prstGeom prst="rect">
              <a:avLst/>
            </a:prstGeom>
            <a:noFill/>
            <a:ln>
              <a:noFill/>
            </a:ln>
            <a:effectLst/>
          </p:spPr>
        </p:pic>
        <p:pic>
          <p:nvPicPr>
            <p:cNvPr id="281" name="Picture 281"/>
            <p:cNvPicPr>
              <a:picLocks/>
            </p:cNvPicPr>
            <p:nvPr/>
          </p:nvPicPr>
          <p:blipFill>
            <a:blip r:embed="rId12"/>
            <a:stretch/>
          </p:blipFill>
          <p:spPr>
            <a:xfrm>
              <a:off x="672" y="1104"/>
              <a:ext cx="640" cy="216"/>
            </a:xfrm>
            <a:prstGeom prst="rect">
              <a:avLst/>
            </a:prstGeom>
            <a:noFill/>
            <a:ln>
              <a:noFill/>
            </a:ln>
            <a:effectLst/>
          </p:spPr>
        </p:pic>
        <p:pic>
          <p:nvPicPr>
            <p:cNvPr id="283" name="Picture 283"/>
            <p:cNvPicPr>
              <a:picLocks/>
            </p:cNvPicPr>
            <p:nvPr/>
          </p:nvPicPr>
          <p:blipFill>
            <a:blip r:embed="rId13"/>
            <a:stretch/>
          </p:blipFill>
          <p:spPr>
            <a:xfrm>
              <a:off x="2480" y="1056"/>
              <a:ext cx="784" cy="248"/>
            </a:xfrm>
            <a:prstGeom prst="rect">
              <a:avLst/>
            </a:prstGeom>
            <a:noFill/>
            <a:ln>
              <a:noFill/>
            </a:ln>
            <a:effectLst/>
          </p:spPr>
        </p:pic>
      </p:grpSp>
      <p:sp>
        <p:nvSpPr>
          <p:cNvPr id="285" name="Text Box 285"/>
          <p:cNvSpPr txBox="1">
            <a:spLocks/>
          </p:cNvSpPr>
          <p:nvPr/>
        </p:nvSpPr>
        <p:spPr>
          <a:xfrm>
            <a:off x="381000" y="1412875"/>
            <a:ext cx="6248400" cy="3387725"/>
          </a:xfrm>
          <a:prstGeom prst="rect">
            <a:avLst/>
          </a:prstGeom>
          <a:noFill/>
          <a:ln>
            <a:noFill/>
          </a:ln>
          <a:effectLst/>
        </p:spPr>
        <p:txBody>
          <a:bodyPr numCol="1">
            <a:spAutoFit/>
          </a:bodyPr>
          <a:lstStyle/>
          <a:p>
            <a:pPr indent="-457200" marL="457200"/>
            <a:r>
              <a:rPr dirty="0" lang="en-US" smtClean="0" sz="1800">
                <a:latin charset="0" typeface="Tahoma"/>
              </a:rPr>
              <a:t>Three layer concept (using dimensional analysis)</a:t>
            </a:r>
          </a:p>
          <a:p>
            <a:pPr indent="-457200" marL="457200"/>
            <a:endParaRPr dirty="0" lang="en-US" smtClean="0" sz="1800">
              <a:latin charset="0" typeface="Tahoma"/>
            </a:endParaRPr>
          </a:p>
          <a:p>
            <a:pPr indent="-457200" marL="457200"/>
            <a:r>
              <a:rPr dirty="0" lang="en-US" smtClean="0" sz="1800">
                <a:latin charset="0" typeface="Tahoma"/>
              </a:rPr>
              <a:t>  </a:t>
            </a:r>
          </a:p>
          <a:p>
            <a:pPr indent="-457200" marL="457200">
              <a:buFontTx/>
              <a:buAutoNum type="arabicPeriod"/>
            </a:pPr>
            <a:r>
              <a:rPr dirty="0" lang="en-US" smtClean="0" sz="1800">
                <a:latin charset="0" typeface="Tahoma"/>
              </a:rPr>
              <a:t>Laminar sub-layer (viscous shear dominates)</a:t>
            </a:r>
          </a:p>
          <a:p>
            <a:pPr indent="-457200" lvl="1" marL="914400">
              <a:buFontTx/>
              <a:buAutoNum type="arabicPeriod"/>
            </a:pPr>
            <a:endParaRPr dirty="0" lang="en-US" smtClean="0" sz="1800">
              <a:latin charset="0" typeface="Tahoma"/>
            </a:endParaRPr>
          </a:p>
          <a:p>
            <a:pPr indent="-457200" lvl="1" marL="914400"/>
            <a:endParaRPr dirty="0" lang="en-US" smtClean="0" sz="1800">
              <a:latin charset="0" typeface="Tahoma"/>
            </a:endParaRPr>
          </a:p>
          <a:p>
            <a:pPr indent="-457200" marL="457200">
              <a:buFontTx/>
              <a:buAutoNum type="arabicPeriod"/>
            </a:pPr>
            <a:r>
              <a:rPr dirty="0" lang="en-US" smtClean="0" sz="1800">
                <a:latin charset="0" typeface="Tahoma"/>
              </a:rPr>
              <a:t>Overlap layer (viscous and turbulent shear important)</a:t>
            </a:r>
          </a:p>
          <a:p>
            <a:pPr indent="-457200" marL="457200"/>
            <a:endParaRPr dirty="0" lang="en-US" smtClean="0" sz="1800">
              <a:latin charset="0" typeface="Tahoma"/>
            </a:endParaRPr>
          </a:p>
          <a:p>
            <a:pPr indent="-457200" lvl="1" marL="914400">
              <a:buFontTx/>
              <a:buChar char="•"/>
            </a:pPr>
            <a:endParaRPr dirty="0" lang="en-US" smtClean="0" sz="1800">
              <a:latin charset="0" typeface="Tahoma"/>
            </a:endParaRPr>
          </a:p>
          <a:p>
            <a:pPr indent="-457200" lvl="1" marL="914400">
              <a:buFontTx/>
              <a:buChar char="•"/>
            </a:pPr>
            <a:endParaRPr dirty="0" lang="en-US" smtClean="0" sz="1800">
              <a:latin charset="0" typeface="Tahoma"/>
            </a:endParaRPr>
          </a:p>
          <a:p>
            <a:pPr indent="-457200" marL="457200"/>
            <a:r>
              <a:rPr dirty="0" lang="en-US" smtClean="0" sz="1800">
                <a:latin charset="0" typeface="Tahoma"/>
              </a:rPr>
              <a:t>3.    Outer layer (turbulent shear dominates)</a:t>
            </a:r>
          </a:p>
          <a:p>
            <a:pPr indent="-457200" marL="457200"/>
            <a:endParaRPr dirty="0" lang="en-US" smtClean="0" sz="1800">
              <a:latin charset="0" typeface="Tahoma"/>
            </a:endParaRPr>
          </a:p>
        </p:txBody>
      </p:sp>
      <p:sp>
        <p:nvSpPr>
          <p:cNvPr id="286" name="Text Box 286"/>
          <p:cNvSpPr txBox="1">
            <a:spLocks/>
          </p:cNvSpPr>
          <p:nvPr/>
        </p:nvSpPr>
        <p:spPr>
          <a:xfrm>
            <a:off x="533400" y="4648200"/>
            <a:ext cx="4548187" cy="396875"/>
          </a:xfrm>
          <a:prstGeom prst="rect">
            <a:avLst/>
          </a:prstGeom>
          <a:noFill/>
          <a:ln>
            <a:noFill/>
          </a:ln>
          <a:effectLst/>
        </p:spPr>
        <p:txBody>
          <a:bodyPr anchor="t" numCol="1" wrap="none">
            <a:spAutoFit/>
          </a:bodyPr>
          <a:lstStyle/>
          <a:p>
            <a:pPr indent="0" marL="0"/>
            <a:r>
              <a:rPr dirty="0" lang="en-US" smtClean="0" sz="2000">
                <a:latin charset="0" pitchFamily="18" typeface="Times New Roman"/>
              </a:rPr>
              <a:t>Assume log-law is valid across entire pipe:</a:t>
            </a:r>
          </a:p>
        </p:txBody>
      </p:sp>
      <p:sp>
        <p:nvSpPr>
          <p:cNvPr id="287" name="Text Box 287"/>
          <p:cNvSpPr txBox="1">
            <a:spLocks/>
          </p:cNvSpPr>
          <p:nvPr/>
        </p:nvSpPr>
        <p:spPr>
          <a:xfrm>
            <a:off x="533400" y="5334000"/>
            <a:ext cx="7464425" cy="396875"/>
          </a:xfrm>
          <a:prstGeom prst="rect">
            <a:avLst/>
          </a:prstGeom>
          <a:noFill/>
          <a:ln>
            <a:noFill/>
          </a:ln>
          <a:effectLst/>
        </p:spPr>
        <p:txBody>
          <a:bodyPr anchor="t" numCol="1" wrap="none">
            <a:spAutoFit/>
          </a:bodyPr>
          <a:lstStyle/>
          <a:p>
            <a:pPr indent="0" marL="0"/>
            <a:r>
              <a:rPr dirty="0" lang="en-US" smtClean="0" sz="2000">
                <a:latin charset="0" pitchFamily="18" typeface="Times New Roman"/>
              </a:rPr>
              <a:t>Integration for average velocity and using EFD data to adjust constants:</a:t>
            </a:r>
          </a:p>
        </p:txBody>
      </p:sp>
      <p:pic>
        <p:nvPicPr>
          <p:cNvPr id="288" name="Picture 288"/>
          <p:cNvPicPr>
            <a:picLocks/>
          </p:cNvPicPr>
          <p:nvPr/>
        </p:nvPicPr>
        <p:blipFill>
          <a:blip r:embed="rId14"/>
          <a:stretch/>
        </p:blipFill>
        <p:spPr>
          <a:xfrm>
            <a:off x="3429000" y="5791200"/>
            <a:ext cx="2286000" cy="639762"/>
          </a:xfrm>
          <a:prstGeom prst="rect">
            <a:avLst/>
          </a:prstGeom>
          <a:noFill/>
          <a:ln>
            <a:noFill/>
          </a:ln>
          <a:effectLst/>
        </p:spPr>
      </p:pic>
      <p:sp>
        <p:nvSpPr>
          <p:cNvPr id="290" name="Text Box 290"/>
          <p:cNvSpPr txBox="1">
            <a:spLocks/>
          </p:cNvSpPr>
          <p:nvPr/>
        </p:nvSpPr>
        <p:spPr>
          <a:xfrm>
            <a:off x="4800600" y="3519487"/>
            <a:ext cx="1671637" cy="366712"/>
          </a:xfrm>
          <a:prstGeom prst="rect">
            <a:avLst/>
          </a:prstGeom>
          <a:noFill/>
          <a:ln>
            <a:noFill/>
          </a:ln>
          <a:effectLst/>
        </p:spPr>
        <p:txBody>
          <a:bodyPr anchor="t" numCol="1" wrap="none">
            <a:spAutoFit/>
          </a:bodyPr>
          <a:lstStyle/>
          <a:p>
            <a:pPr indent="0" marL="0"/>
            <a:r>
              <a:rPr dirty="0" lang="en-US" smtClean="0" sz="1800">
                <a:latin charset="0" pitchFamily="18" typeface="Times New Roman"/>
              </a:rPr>
              <a:t>(</a:t>
            </a:r>
            <a:r>
              <a:rPr dirty="0" lang="en-US" smtClean="0" sz="1800">
                <a:latin charset="2" pitchFamily="82" typeface="MT Symbol"/>
              </a:rPr>
              <a:t>k</a:t>
            </a:r>
            <a:r>
              <a:rPr dirty="0" lang="en-US" smtClean="0" sz="1800">
                <a:latin charset="0" pitchFamily="18" typeface="Times New Roman"/>
              </a:rPr>
              <a:t>=0.41, B=5.5)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ext Box 291"/>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292" name="Text Box 292"/>
          <p:cNvSpPr>
            <a:spLocks/>
          </p:cNvSpPr>
          <p:nvPr>
            <p:ph idx="12" sz="quarter" type="sldNum"/>
          </p:nvPr>
        </p:nvSpPr>
        <p:spPr/>
        <p:txBody>
          <a:bodyPr numCol="1"/>
          <a:lstStyle/>
          <a:p>
            <a:pPr algn="r"/>
            <a:fld id="{508557BE-D0BB-5FE1-F575-77B169A70A1E}" type="slidenum"/>
            <a:endParaRPr dirty="0" lang="en-US" smtClean="0" sz="1400">
              <a:latin charset="0" pitchFamily="18" typeface="Times New Roman"/>
            </a:endParaRPr>
          </a:p>
        </p:txBody>
      </p:sp>
      <p:sp>
        <p:nvSpPr>
          <p:cNvPr id="293" name="Text Box 293"/>
          <p:cNvSpPr>
            <a:spLocks/>
          </p:cNvSpPr>
          <p:nvPr/>
        </p:nvSpPr>
        <p:spPr>
          <a:xfrm>
            <a:off x="685800" y="304800"/>
            <a:ext cx="7772400" cy="692150"/>
          </a:xfrm>
          <a:prstGeom prst="rect">
            <a:avLst/>
          </a:prstGeom>
          <a:noFill/>
          <a:ln>
            <a:noFill/>
          </a:ln>
          <a:effectLst/>
        </p:spPr>
        <p:txBody>
          <a:bodyPr anchor="b" numCol="1"/>
          <a:lstStyle/>
          <a:p>
            <a:pPr algn="ctr" indent="0" marL="0"/>
            <a:r>
              <a:rPr dirty="0" lang="en-US" smtClean="0" sz="3600">
                <a:solidFill>
                  <a:schemeClr val="tx2"/>
                </a:solidFill>
                <a:latin charset="0" typeface="Tahoma"/>
              </a:rPr>
              <a:t>Analytical Fluid Dynamics</a:t>
            </a:r>
          </a:p>
        </p:txBody>
      </p:sp>
      <p:sp>
        <p:nvSpPr>
          <p:cNvPr id="294" name="Text Box 294"/>
          <p:cNvSpPr>
            <a:spLocks/>
          </p:cNvSpPr>
          <p:nvPr/>
        </p:nvSpPr>
        <p:spPr>
          <a:xfrm>
            <a:off x="685800" y="990600"/>
            <a:ext cx="7772400" cy="609600"/>
          </a:xfrm>
          <a:prstGeom prst="rect">
            <a:avLst/>
          </a:prstGeom>
          <a:noFill/>
          <a:ln>
            <a:noFill/>
          </a:ln>
          <a:effectLst/>
        </p:spPr>
        <p:txBody>
          <a:bodyPr numCol="1"/>
          <a:lstStyle/>
          <a:p>
            <a:pPr indent="-342900" marL="342900">
              <a:spcBef>
                <a:spcPct val="20000"/>
              </a:spcBef>
              <a:buClr>
                <a:schemeClr val="tx2"/>
              </a:buClr>
              <a:buSzPct val="95000"/>
              <a:buFontTx/>
              <a:buChar char="•"/>
            </a:pPr>
            <a:r>
              <a:rPr dirty="0" lang="en-US" smtClean="0">
                <a:latin charset="0" typeface="Tahoma"/>
              </a:rPr>
              <a:t>Example: turbulent flow in rough pipe</a:t>
            </a:r>
          </a:p>
        </p:txBody>
      </p:sp>
      <p:pic>
        <p:nvPicPr>
          <p:cNvPr id="295" name="Picture 295"/>
          <p:cNvPicPr>
            <a:picLocks/>
          </p:cNvPicPr>
          <p:nvPr/>
        </p:nvPicPr>
        <p:blipFill>
          <a:blip r:embed="rId2"/>
          <a:stretch/>
        </p:blipFill>
        <p:spPr>
          <a:xfrm>
            <a:off x="2133600" y="2133600"/>
            <a:ext cx="1689100" cy="444500"/>
          </a:xfrm>
          <a:prstGeom prst="rect">
            <a:avLst/>
          </a:prstGeom>
          <a:noFill/>
          <a:ln>
            <a:noFill/>
          </a:ln>
          <a:effectLst/>
        </p:spPr>
      </p:pic>
      <p:pic>
        <p:nvPicPr>
          <p:cNvPr id="297" name="Picture 297"/>
          <p:cNvPicPr>
            <a:picLocks/>
          </p:cNvPicPr>
          <p:nvPr/>
        </p:nvPicPr>
        <p:blipFill>
          <a:blip r:embed="rId3"/>
          <a:stretch/>
        </p:blipFill>
        <p:spPr>
          <a:xfrm>
            <a:off x="2438400" y="3048000"/>
            <a:ext cx="1320800" cy="581025"/>
          </a:xfrm>
          <a:prstGeom prst="rect">
            <a:avLst/>
          </a:prstGeom>
          <a:noFill/>
          <a:ln>
            <a:noFill/>
          </a:ln>
          <a:effectLst/>
        </p:spPr>
      </p:pic>
      <p:pic>
        <p:nvPicPr>
          <p:cNvPr id="299" name="Picture 299"/>
          <p:cNvPicPr>
            <a:picLocks/>
          </p:cNvPicPr>
          <p:nvPr/>
        </p:nvPicPr>
        <p:blipFill>
          <a:blip r:embed="rId4"/>
          <a:stretch/>
        </p:blipFill>
        <p:spPr>
          <a:xfrm>
            <a:off x="5943600" y="5334000"/>
            <a:ext cx="1638300" cy="631825"/>
          </a:xfrm>
          <a:prstGeom prst="rect">
            <a:avLst/>
          </a:prstGeom>
          <a:noFill/>
          <a:ln>
            <a:noFill/>
          </a:ln>
          <a:effectLst/>
        </p:spPr>
      </p:pic>
      <p:pic>
        <p:nvPicPr>
          <p:cNvPr id="301" name="Picture 301"/>
          <p:cNvPicPr>
            <a:picLocks/>
          </p:cNvPicPr>
          <p:nvPr/>
        </p:nvPicPr>
        <p:blipFill>
          <a:blip r:embed="rId5"/>
          <a:stretch/>
        </p:blipFill>
        <p:spPr>
          <a:xfrm>
            <a:off x="5410200" y="1489075"/>
            <a:ext cx="3581400" cy="1941512"/>
          </a:xfrm>
          <a:prstGeom prst="rect">
            <a:avLst/>
          </a:prstGeom>
          <a:noFill/>
        </p:spPr>
      </p:pic>
      <p:pic>
        <p:nvPicPr>
          <p:cNvPr id="303" name="Picture 303"/>
          <p:cNvPicPr>
            <a:picLocks/>
          </p:cNvPicPr>
          <p:nvPr/>
        </p:nvPicPr>
        <p:blipFill>
          <a:blip r:embed="rId6"/>
          <a:stretch/>
        </p:blipFill>
        <p:spPr>
          <a:xfrm>
            <a:off x="1524000" y="5334000"/>
            <a:ext cx="2311400" cy="523875"/>
          </a:xfrm>
          <a:prstGeom prst="rect">
            <a:avLst/>
          </a:prstGeom>
          <a:noFill/>
          <a:ln>
            <a:noFill/>
          </a:ln>
          <a:effectLst/>
        </p:spPr>
      </p:pic>
      <p:sp>
        <p:nvSpPr>
          <p:cNvPr id="305" name="Text Box 305"/>
          <p:cNvSpPr txBox="1">
            <a:spLocks/>
          </p:cNvSpPr>
          <p:nvPr/>
        </p:nvSpPr>
        <p:spPr>
          <a:xfrm>
            <a:off x="609600" y="3733800"/>
            <a:ext cx="6172200" cy="1465262"/>
          </a:xfrm>
          <a:prstGeom prst="rect">
            <a:avLst/>
          </a:prstGeom>
          <a:noFill/>
          <a:ln>
            <a:noFill/>
          </a:ln>
          <a:effectLst/>
        </p:spPr>
        <p:txBody>
          <a:bodyPr numCol="1">
            <a:spAutoFit/>
          </a:bodyPr>
          <a:lstStyle/>
          <a:p>
            <a:pPr indent="-457200" marL="457200"/>
            <a:r>
              <a:rPr dirty="0" lang="en-US" smtClean="0" sz="1800">
                <a:latin charset="0" typeface="Tahoma"/>
              </a:rPr>
              <a:t>Three regimes of flow depending on</a:t>
            </a:r>
            <a:r>
              <a:rPr dirty="0" lang="en-US" smtClean="0" sz="1800">
                <a:solidFill>
                  <a:srgbClr val="FF3300"/>
                </a:solidFill>
                <a:latin charset="0" typeface="Tahoma"/>
              </a:rPr>
              <a:t> </a:t>
            </a:r>
            <a:r>
              <a:rPr dirty="0" lang="en-US" smtClean="0" sz="1800">
                <a:latin charset="0" typeface="Tahoma"/>
              </a:rPr>
              <a:t> k</a:t>
            </a:r>
            <a:r>
              <a:rPr baseline="30000" dirty="0" lang="en-US" smtClean="0" sz="1800">
                <a:latin charset="0" typeface="Tahoma"/>
              </a:rPr>
              <a:t>+</a:t>
            </a:r>
            <a:r>
              <a:rPr dirty="0" lang="en-US" smtClean="0" sz="1800">
                <a:latin charset="0" typeface="Tahoma"/>
              </a:rPr>
              <a:t> </a:t>
            </a:r>
          </a:p>
          <a:p>
            <a:pPr indent="-457200" marL="457200">
              <a:buFontTx/>
              <a:buAutoNum type="arabicPeriod"/>
            </a:pPr>
            <a:r>
              <a:rPr dirty="0" lang="en-US" smtClean="0" sz="1800">
                <a:latin charset="0" typeface="Tahoma"/>
              </a:rPr>
              <a:t>K</a:t>
            </a:r>
            <a:r>
              <a:rPr baseline="30000" dirty="0" lang="en-US" smtClean="0" sz="1800">
                <a:latin charset="0" typeface="Tahoma"/>
              </a:rPr>
              <a:t>+</a:t>
            </a:r>
            <a:r>
              <a:rPr dirty="0" lang="en-US" smtClean="0" sz="1800">
                <a:latin charset="0" typeface="Tahoma"/>
              </a:rPr>
              <a:t>&lt;5, hydraulically smooth (no effect of roughness)</a:t>
            </a:r>
          </a:p>
          <a:p>
            <a:pPr indent="-457200" marL="457200">
              <a:buFontTx/>
              <a:buAutoNum type="arabicPeriod"/>
            </a:pPr>
            <a:r>
              <a:rPr dirty="0" lang="en-US" smtClean="0" sz="1800">
                <a:latin charset="0" typeface="Tahoma"/>
              </a:rPr>
              <a:t>5 &lt; K</a:t>
            </a:r>
            <a:r>
              <a:rPr baseline="30000" dirty="0" lang="en-US" smtClean="0" sz="1800">
                <a:latin charset="0" typeface="Tahoma"/>
              </a:rPr>
              <a:t>+</a:t>
            </a:r>
            <a:r>
              <a:rPr dirty="0" lang="en-US" smtClean="0" sz="1800">
                <a:latin charset="0" typeface="Tahoma"/>
              </a:rPr>
              <a:t>&lt; 70, transitional roughness (Re dependent)</a:t>
            </a:r>
          </a:p>
          <a:p>
            <a:pPr indent="-457200" marL="457200">
              <a:buFontTx/>
              <a:buAutoNum type="arabicPeriod"/>
            </a:pPr>
            <a:r>
              <a:rPr dirty="0" lang="en-US" smtClean="0" sz="1800">
                <a:latin charset="0" typeface="Tahoma"/>
              </a:rPr>
              <a:t>K</a:t>
            </a:r>
            <a:r>
              <a:rPr baseline="30000" dirty="0" lang="en-US" smtClean="0" sz="1800">
                <a:latin charset="0" typeface="Tahoma"/>
              </a:rPr>
              <a:t>+</a:t>
            </a:r>
            <a:r>
              <a:rPr dirty="0" lang="en-US" smtClean="0" sz="1800">
                <a:latin charset="0" typeface="Tahoma"/>
              </a:rPr>
              <a:t>&gt; 70, fully rough (independent Re)</a:t>
            </a:r>
          </a:p>
          <a:p>
            <a:pPr indent="-457200" marL="457200">
              <a:buFontTx/>
              <a:buAutoNum type="arabicPeriod"/>
            </a:pPr>
            <a:endParaRPr dirty="0" lang="en-US" smtClean="0" sz="1800">
              <a:latin charset="0" typeface="Tahoma"/>
            </a:endParaRPr>
          </a:p>
        </p:txBody>
      </p:sp>
      <p:sp>
        <p:nvSpPr>
          <p:cNvPr id="306" name="Text Box 306"/>
          <p:cNvSpPr txBox="1">
            <a:spLocks/>
          </p:cNvSpPr>
          <p:nvPr/>
        </p:nvSpPr>
        <p:spPr>
          <a:xfrm>
            <a:off x="533400" y="1447800"/>
            <a:ext cx="4267200" cy="701675"/>
          </a:xfrm>
          <a:prstGeom prst="rect">
            <a:avLst/>
          </a:prstGeom>
          <a:noFill/>
          <a:ln>
            <a:noFill/>
          </a:ln>
          <a:effectLst/>
        </p:spPr>
        <p:txBody>
          <a:bodyPr numCol="1">
            <a:spAutoFit/>
          </a:bodyPr>
          <a:lstStyle/>
          <a:p>
            <a:pPr indent="0" marL="0"/>
            <a:r>
              <a:rPr dirty="0" lang="en-US" smtClean="0" sz="2000">
                <a:latin charset="0" pitchFamily="18" typeface="Times New Roman"/>
              </a:rPr>
              <a:t>Both laminar sublayer and overlap layer</a:t>
            </a:r>
          </a:p>
          <a:p>
            <a:pPr indent="0" marL="0"/>
            <a:r>
              <a:rPr dirty="0" lang="en-US" smtClean="0" sz="2000">
                <a:latin charset="0" pitchFamily="18" typeface="Times New Roman"/>
              </a:rPr>
              <a:t>are affected by roughness</a:t>
            </a:r>
          </a:p>
        </p:txBody>
      </p:sp>
      <p:sp>
        <p:nvSpPr>
          <p:cNvPr id="307" name="Text Box 307"/>
          <p:cNvSpPr txBox="1">
            <a:spLocks/>
          </p:cNvSpPr>
          <p:nvPr/>
        </p:nvSpPr>
        <p:spPr>
          <a:xfrm>
            <a:off x="609600" y="2057400"/>
            <a:ext cx="4175125" cy="1739900"/>
          </a:xfrm>
          <a:prstGeom prst="rect">
            <a:avLst/>
          </a:prstGeom>
          <a:noFill/>
          <a:ln>
            <a:noFill/>
          </a:ln>
          <a:effectLst/>
        </p:spPr>
        <p:txBody>
          <a:bodyPr numCol="1">
            <a:spAutoFit/>
          </a:bodyPr>
          <a:lstStyle/>
          <a:p>
            <a:pPr indent="-457200" marL="457200"/>
            <a:r>
              <a:rPr dirty="0" lang="en-US" smtClean="0" sz="1800">
                <a:latin charset="0" typeface="Tahoma"/>
              </a:rPr>
              <a:t>Inner layer:</a:t>
            </a:r>
          </a:p>
          <a:p>
            <a:pPr indent="-457200" marL="457200">
              <a:buFontTx/>
              <a:buChar char="•"/>
            </a:pPr>
            <a:endParaRPr dirty="0" lang="en-US" smtClean="0" sz="1800">
              <a:latin charset="0" typeface="Tahoma"/>
            </a:endParaRPr>
          </a:p>
          <a:p>
            <a:pPr indent="-457200" marL="457200"/>
            <a:r>
              <a:rPr dirty="0" lang="en-US" smtClean="0" sz="1800">
                <a:latin charset="0" typeface="Tahoma"/>
              </a:rPr>
              <a:t>Outer layer: unaffected</a:t>
            </a:r>
          </a:p>
          <a:p>
            <a:pPr indent="-457200" marL="457200">
              <a:buFontTx/>
              <a:buChar char="•"/>
            </a:pPr>
            <a:endParaRPr dirty="0" lang="en-US" smtClean="0" sz="1800">
              <a:latin charset="0" typeface="Tahoma"/>
            </a:endParaRPr>
          </a:p>
          <a:p>
            <a:pPr indent="-457200" marL="457200"/>
            <a:r>
              <a:rPr dirty="0" lang="en-US" smtClean="0" sz="1800">
                <a:latin charset="0" typeface="Tahoma"/>
              </a:rPr>
              <a:t>Overlap layer:</a:t>
            </a:r>
          </a:p>
          <a:p>
            <a:pPr indent="-457200" marL="457200"/>
            <a:endParaRPr dirty="0" lang="en-US" smtClean="0" sz="1800">
              <a:latin charset="0" typeface="Tahoma"/>
            </a:endParaRPr>
          </a:p>
        </p:txBody>
      </p:sp>
      <p:sp>
        <p:nvSpPr>
          <p:cNvPr id="308" name="Text Box 308"/>
          <p:cNvSpPr txBox="1">
            <a:spLocks/>
          </p:cNvSpPr>
          <p:nvPr/>
        </p:nvSpPr>
        <p:spPr>
          <a:xfrm>
            <a:off x="4343400" y="5410200"/>
            <a:ext cx="1582737" cy="457200"/>
          </a:xfrm>
          <a:prstGeom prst="rect">
            <a:avLst/>
          </a:prstGeom>
          <a:noFill/>
          <a:ln>
            <a:noFill/>
          </a:ln>
          <a:effectLst/>
        </p:spPr>
        <p:txBody>
          <a:bodyPr anchor="t" numCol="1" wrap="none">
            <a:spAutoFit/>
          </a:bodyPr>
          <a:lstStyle/>
          <a:p>
            <a:pPr indent="0" marL="0"/>
            <a:r>
              <a:rPr dirty="0" lang="en-US" smtClean="0" sz="1800">
                <a:latin charset="0" pitchFamily="18" typeface="Times New Roman"/>
              </a:rPr>
              <a:t>Friction factor</a:t>
            </a:r>
            <a:r>
              <a:rPr dirty="0" lang="en-US" smtClean="0">
                <a:latin charset="0" pitchFamily="18" typeface="Times New Roman"/>
              </a:rPr>
              <a:t>:</a:t>
            </a:r>
          </a:p>
        </p:txBody>
      </p:sp>
      <p:sp>
        <p:nvSpPr>
          <p:cNvPr id="309" name="Text Box 309"/>
          <p:cNvSpPr txBox="1">
            <a:spLocks/>
          </p:cNvSpPr>
          <p:nvPr/>
        </p:nvSpPr>
        <p:spPr>
          <a:xfrm>
            <a:off x="661987" y="4876800"/>
            <a:ext cx="4438650" cy="396875"/>
          </a:xfrm>
          <a:prstGeom prst="rect">
            <a:avLst/>
          </a:prstGeom>
          <a:noFill/>
          <a:ln>
            <a:noFill/>
          </a:ln>
          <a:effectLst/>
        </p:spPr>
        <p:txBody>
          <a:bodyPr anchor="t" numCol="1" wrap="none">
            <a:spAutoFit/>
          </a:bodyPr>
          <a:lstStyle/>
          <a:p>
            <a:pPr indent="0" marL="0"/>
            <a:r>
              <a:rPr dirty="0" lang="en-US" smtClean="0" sz="2000">
                <a:latin charset="0" pitchFamily="18" typeface="Times New Roman"/>
              </a:rPr>
              <a:t>For 3, using EFD data to adjust constants:</a:t>
            </a:r>
          </a:p>
        </p:txBody>
      </p:sp>
      <p:sp>
        <p:nvSpPr>
          <p:cNvPr id="310" name="Text Box 310"/>
          <p:cNvSpPr txBox="1">
            <a:spLocks/>
          </p:cNvSpPr>
          <p:nvPr/>
        </p:nvSpPr>
        <p:spPr>
          <a:xfrm>
            <a:off x="3657600" y="3048000"/>
            <a:ext cx="1387475" cy="519112"/>
          </a:xfrm>
          <a:prstGeom prst="rect">
            <a:avLst/>
          </a:prstGeom>
          <a:noFill/>
          <a:ln>
            <a:noFill/>
          </a:ln>
          <a:effectLst/>
        </p:spPr>
        <p:txBody>
          <a:bodyPr anchor="t" numCol="1" wrap="none">
            <a:spAutoFit/>
          </a:bodyPr>
          <a:lstStyle/>
          <a:p>
            <a:pPr indent="0" marL="0"/>
            <a:r>
              <a:rPr dirty="0" i="1" lang="en-US" smtClean="0" sz="2800">
                <a:solidFill>
                  <a:srgbClr val="000000"/>
                </a:solidFill>
                <a:latin charset="0" pitchFamily="18" typeface="Times New Roman"/>
              </a:rPr>
              <a:t>constant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 Box 311"/>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312" name="Text Box 312"/>
          <p:cNvSpPr>
            <a:spLocks/>
          </p:cNvSpPr>
          <p:nvPr>
            <p:ph idx="12" sz="quarter" type="sldNum"/>
          </p:nvPr>
        </p:nvSpPr>
        <p:spPr/>
        <p:txBody>
          <a:bodyPr numCol="1"/>
          <a:lstStyle/>
          <a:p>
            <a:pPr algn="r"/>
            <a:fld id="{86855274-C45E-B131-88DB-0DCE4ABDAD62}" type="slidenum"/>
            <a:endParaRPr dirty="0" lang="en-US" smtClean="0" sz="1400">
              <a:latin charset="0" pitchFamily="18" typeface="Times New Roman"/>
            </a:endParaRPr>
          </a:p>
        </p:txBody>
      </p:sp>
      <p:sp>
        <p:nvSpPr>
          <p:cNvPr id="313" name="Text Box 313"/>
          <p:cNvSpPr>
            <a:spLocks/>
          </p:cNvSpPr>
          <p:nvPr>
            <p:ph type="title"/>
          </p:nvPr>
        </p:nvSpPr>
        <p:spPr>
          <a:xfrm>
            <a:off x="685800" y="152400"/>
            <a:ext cx="7772400" cy="692150"/>
          </a:xfrm>
          <a:prstGeom prst="rect">
            <a:avLst/>
          </a:prstGeom>
        </p:spPr>
        <p:txBody>
          <a:bodyPr numCol="1"/>
          <a:lstStyle/>
          <a:p>
            <a:r>
              <a:t>Analytical Fluid Dynamics</a:t>
            </a:r>
          </a:p>
        </p:txBody>
      </p:sp>
      <p:sp>
        <p:nvSpPr>
          <p:cNvPr id="314" name="Text Box 314"/>
          <p:cNvSpPr>
            <a:spLocks/>
          </p:cNvSpPr>
          <p:nvPr>
            <p:ph idx="1" type="body"/>
          </p:nvPr>
        </p:nvSpPr>
        <p:spPr>
          <a:xfrm>
            <a:off x="609600" y="762000"/>
            <a:ext cx="8153400" cy="609600"/>
          </a:xfrm>
          <a:prstGeom prst="rect">
            <a:avLst/>
          </a:prstGeom>
          <a:ln>
            <a:noFill/>
          </a:ln>
          <a:effectLst/>
        </p:spPr>
        <p:txBody>
          <a:bodyPr numCol="1"/>
          <a:lstStyle/>
          <a:p>
            <a:pPr indent="-342900" marL="342900"/>
            <a:r>
              <a:rPr dirty="0" lang="en-US" smtClean="0" sz="2800"/>
              <a:t>Example: Moody diagram for turbulent pipe flow</a:t>
            </a:r>
          </a:p>
        </p:txBody>
      </p:sp>
      <p:grpSp>
        <p:nvGrpSpPr>
          <p:cNvPr id="315" name="Group 315"/>
          <p:cNvGrpSpPr>
            <a:grpSpLocks/>
          </p:cNvGrpSpPr>
          <p:nvPr/>
        </p:nvGrpSpPr>
        <p:grpSpPr>
          <a:xfrm>
            <a:off x="1295400" y="1600200"/>
            <a:ext cx="7086600" cy="4897437"/>
            <a:chOff x="816" y="1008"/>
            <a:chExt cx="4464" cy="3085"/>
          </a:xfrm>
        </p:grpSpPr>
        <p:pic>
          <p:nvPicPr>
            <p:cNvPr id="316" name="Picture 316"/>
            <p:cNvPicPr>
              <a:picLocks noChangeAspect="1"/>
            </p:cNvPicPr>
            <p:nvPr/>
          </p:nvPicPr>
          <p:blipFill>
            <a:blip r:embed="rId2"/>
            <a:stretch/>
          </p:blipFill>
          <p:spPr>
            <a:xfrm>
              <a:off x="816" y="1008"/>
              <a:ext cx="4464" cy="3085"/>
            </a:xfrm>
            <a:prstGeom prst="rect">
              <a:avLst/>
            </a:prstGeom>
            <a:noFill/>
          </p:spPr>
        </p:pic>
        <p:pic>
          <p:nvPicPr>
            <p:cNvPr id="318" name="Picture 318"/>
            <p:cNvPicPr>
              <a:picLocks/>
            </p:cNvPicPr>
            <p:nvPr/>
          </p:nvPicPr>
          <p:blipFill>
            <a:blip r:embed="rId3"/>
            <a:stretch/>
          </p:blipFill>
          <p:spPr>
            <a:xfrm>
              <a:off x="1248" y="3216"/>
              <a:ext cx="1536" cy="398"/>
            </a:xfrm>
            <a:prstGeom prst="rect">
              <a:avLst/>
            </a:prstGeom>
            <a:solidFill>
              <a:schemeClr val="bg1"/>
            </a:solidFill>
            <a:ln>
              <a:solidFill>
                <a:schemeClr val="tx1"/>
              </a:solidFill>
              <a:round/>
              <a:headEnd/>
              <a:tailEnd/>
            </a:ln>
            <a:effectLst/>
          </p:spPr>
        </p:pic>
      </p:grpSp>
      <p:sp>
        <p:nvSpPr>
          <p:cNvPr id="320" name="Text Box 320"/>
          <p:cNvSpPr txBox="1">
            <a:spLocks/>
          </p:cNvSpPr>
          <p:nvPr/>
        </p:nvSpPr>
        <p:spPr>
          <a:xfrm>
            <a:off x="762000" y="1219200"/>
            <a:ext cx="7848600" cy="336550"/>
          </a:xfrm>
          <a:prstGeom prst="rect">
            <a:avLst/>
          </a:prstGeom>
          <a:noFill/>
          <a:ln>
            <a:noFill/>
          </a:ln>
          <a:effectLst/>
        </p:spPr>
        <p:txBody>
          <a:bodyPr numCol="1">
            <a:spAutoFit/>
          </a:bodyPr>
          <a:lstStyle/>
          <a:p>
            <a:pPr indent="0" marL="0"/>
            <a:r>
              <a:rPr b="1" dirty="0" lang="en-US" smtClean="0" sz="1600">
                <a:latin charset="0" pitchFamily="18" typeface="Times New Roman"/>
              </a:rPr>
              <a:t>Composite Log-Law for smooth and rough pipes is given by the Moody diagram: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ext Box 321"/>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322" name="Text Box 322"/>
          <p:cNvSpPr>
            <a:spLocks/>
          </p:cNvSpPr>
          <p:nvPr>
            <p:ph idx="12" sz="quarter" type="sldNum"/>
          </p:nvPr>
        </p:nvSpPr>
        <p:spPr/>
        <p:txBody>
          <a:bodyPr numCol="1"/>
          <a:lstStyle/>
          <a:p>
            <a:pPr algn="r"/>
            <a:fld id="{E0F8736A-26BA-3AD5-E506-D06002E3B1B3}" type="slidenum"/>
            <a:endParaRPr dirty="0" lang="en-US" smtClean="0" sz="1400">
              <a:latin charset="0" pitchFamily="18" typeface="Times New Roman"/>
            </a:endParaRPr>
          </a:p>
        </p:txBody>
      </p:sp>
      <p:sp>
        <p:nvSpPr>
          <p:cNvPr id="323" name="Text Box 323"/>
          <p:cNvSpPr>
            <a:spLocks/>
          </p:cNvSpPr>
          <p:nvPr>
            <p:ph type="title"/>
          </p:nvPr>
        </p:nvSpPr>
        <p:spPr>
          <a:xfrm>
            <a:off x="381000" y="0"/>
            <a:ext cx="8305800" cy="692150"/>
          </a:xfrm>
          <a:prstGeom prst="rect">
            <a:avLst/>
          </a:prstGeom>
          <a:ln>
            <a:noFill/>
          </a:ln>
          <a:effectLst/>
        </p:spPr>
        <p:txBody>
          <a:bodyPr anchor="b" numCol="1"/>
          <a:lstStyle/>
          <a:p>
            <a:r>
              <a:t>Experimental Fluid Dynamics (EFD)</a:t>
            </a:r>
          </a:p>
        </p:txBody>
      </p:sp>
      <p:sp>
        <p:nvSpPr>
          <p:cNvPr id="324" name="Text Box 324"/>
          <p:cNvSpPr>
            <a:spLocks/>
          </p:cNvSpPr>
          <p:nvPr>
            <p:ph idx="1" type="body"/>
          </p:nvPr>
        </p:nvSpPr>
        <p:spPr>
          <a:xfrm>
            <a:off x="990600" y="990600"/>
            <a:ext cx="7848600" cy="4495800"/>
          </a:xfrm>
          <a:prstGeom prst="rect">
            <a:avLst/>
          </a:prstGeom>
          <a:ln>
            <a:noFill/>
          </a:ln>
          <a:effectLst/>
        </p:spPr>
        <p:txBody>
          <a:bodyPr numCol="1"/>
          <a:lstStyle/>
          <a:p>
            <a:pPr indent="-285750" lvl="1" marL="742950">
              <a:lnSpc>
                <a:spcPct val="80000"/>
              </a:lnSpc>
              <a:buNone/>
            </a:pPr>
            <a:endParaRPr dirty="0" lang="en-US" smtClean="0" sz="1800"/>
          </a:p>
          <a:p>
            <a:pPr indent="-342900" marL="342900">
              <a:lnSpc>
                <a:spcPct val="80000"/>
              </a:lnSpc>
              <a:buNone/>
            </a:pPr>
            <a:r>
              <a:rPr b="1" dirty="0" lang="en-US" smtClean="0" sz="1800"/>
              <a:t>Definition:</a:t>
            </a:r>
          </a:p>
          <a:p>
            <a:pPr indent="-342900" marL="342900">
              <a:lnSpc>
                <a:spcPct val="80000"/>
              </a:lnSpc>
              <a:buNone/>
            </a:pPr>
            <a:r>
              <a:rPr dirty="0" lang="en-US" smtClean="0" sz="1800"/>
              <a:t>     Use of experimental methodology and procedures for solving fluids engineering systems, including full and model scales, large and table top facilities, measurement systems (instrumentation, data acquisition and data reduction), uncertainty analysis, and dimensional analysis and similarity.</a:t>
            </a:r>
          </a:p>
          <a:p>
            <a:pPr indent="-342900" marL="342900">
              <a:lnSpc>
                <a:spcPct val="90000"/>
              </a:lnSpc>
              <a:spcBef>
                <a:spcPct val="0"/>
              </a:spcBef>
              <a:buNone/>
            </a:pPr>
            <a:endParaRPr b="1" dirty="0" lang="en-US" smtClean="0" sz="1800"/>
          </a:p>
          <a:p>
            <a:pPr indent="-342900" marL="342900">
              <a:lnSpc>
                <a:spcPct val="90000"/>
              </a:lnSpc>
              <a:spcBef>
                <a:spcPct val="0"/>
              </a:spcBef>
              <a:buNone/>
            </a:pPr>
            <a:r>
              <a:rPr b="1" dirty="0" lang="en-US" smtClean="0" sz="1800"/>
              <a:t>EFD philosophy:</a:t>
            </a:r>
          </a:p>
          <a:p>
            <a:pPr indent="-342900" marL="342900">
              <a:lnSpc>
                <a:spcPct val="90000"/>
              </a:lnSpc>
              <a:buSzPct val="110000"/>
              <a:buFontTx/>
              <a:buChar char="•"/>
            </a:pPr>
            <a:r>
              <a:rPr dirty="0" lang="en-US" smtClean="0" sz="1800">
                <a:ea charset="0" pitchFamily="18" typeface="Times New Roman"/>
              </a:rPr>
              <a:t>Decisions on conducting experiments are governed by the ability of the expected test outcome, to achieve the test objectives within allowable uncertainties. </a:t>
            </a:r>
          </a:p>
          <a:p>
            <a:pPr indent="-342900" marL="342900">
              <a:lnSpc>
                <a:spcPct val="90000"/>
              </a:lnSpc>
              <a:buSzPct val="110000"/>
              <a:buFontTx/>
              <a:buChar char="•"/>
            </a:pPr>
            <a:r>
              <a:rPr dirty="0" lang="en-US" smtClean="0" sz="1800">
                <a:ea charset="0" pitchFamily="18" typeface="Times New Roman"/>
              </a:rPr>
              <a:t>Integration of UA into all test phases should be a key part of entire experimental program </a:t>
            </a:r>
          </a:p>
          <a:p>
            <a:pPr indent="-285750" lvl="1" marL="742950">
              <a:lnSpc>
                <a:spcPct val="90000"/>
              </a:lnSpc>
              <a:buSzPct val="110000"/>
              <a:buFontTx/>
              <a:buChar char="•"/>
            </a:pPr>
            <a:r>
              <a:rPr dirty="0" lang="en-US" smtClean="0" sz="1800">
                <a:ea charset="0" pitchFamily="18" typeface="Times New Roman"/>
              </a:rPr>
              <a:t>test design </a:t>
            </a:r>
          </a:p>
          <a:p>
            <a:pPr indent="-285750" lvl="1" marL="742950">
              <a:lnSpc>
                <a:spcPct val="90000"/>
              </a:lnSpc>
              <a:buSzPct val="110000"/>
              <a:buFontTx/>
              <a:buChar char="•"/>
            </a:pPr>
            <a:r>
              <a:rPr dirty="0" lang="en-US" smtClean="0" sz="1800">
                <a:ea charset="0" pitchFamily="18" typeface="Times New Roman"/>
              </a:rPr>
              <a:t>determination of error sources </a:t>
            </a:r>
          </a:p>
          <a:p>
            <a:pPr indent="-285750" lvl="1" marL="742950">
              <a:lnSpc>
                <a:spcPct val="90000"/>
              </a:lnSpc>
              <a:buSzPct val="110000"/>
              <a:buFontTx/>
              <a:buChar char="•"/>
            </a:pPr>
            <a:r>
              <a:rPr dirty="0" lang="en-US" smtClean="0" sz="1800">
                <a:ea charset="0" pitchFamily="18" typeface="Times New Roman"/>
              </a:rPr>
              <a:t>estimation of uncertainty </a:t>
            </a:r>
          </a:p>
          <a:p>
            <a:pPr indent="-285750" lvl="1" marL="742950">
              <a:lnSpc>
                <a:spcPct val="90000"/>
              </a:lnSpc>
              <a:buSzPct val="110000"/>
              <a:buFontTx/>
              <a:buChar char="•"/>
            </a:pPr>
            <a:r>
              <a:rPr dirty="0" lang="en-US" smtClean="0" sz="1800">
                <a:ea charset="0" pitchFamily="18" typeface="Times New Roman"/>
              </a:rPr>
              <a:t>documentation of the results</a:t>
            </a:r>
          </a:p>
          <a:p>
            <a:pPr indent="-342900" marL="342900">
              <a:lnSpc>
                <a:spcPct val="90000"/>
              </a:lnSpc>
              <a:spcBef>
                <a:spcPct val="0"/>
              </a:spcBef>
              <a:buNone/>
            </a:pPr>
            <a:endParaRPr dirty="0" lang="en-US" smtClean="0" sz="1800"/>
          </a:p>
          <a:p>
            <a:pPr indent="-342900" marL="342900">
              <a:lnSpc>
                <a:spcPct val="80000"/>
              </a:lnSpc>
              <a:buNone/>
            </a:pPr>
            <a:r>
              <a:rPr baseline="-25000" dirty="0" lang="en-US" smtClean="0" sz="1800">
                <a:latin charset="0" pitchFamily="18" typeface="Times New Roman"/>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ext Box 325"/>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326" name="Text Box 326"/>
          <p:cNvSpPr>
            <a:spLocks/>
          </p:cNvSpPr>
          <p:nvPr>
            <p:ph idx="12" sz="quarter" type="sldNum"/>
          </p:nvPr>
        </p:nvSpPr>
        <p:spPr/>
        <p:txBody>
          <a:bodyPr numCol="1"/>
          <a:lstStyle/>
          <a:p>
            <a:pPr algn="r"/>
            <a:fld id="{514D6C6F-12CC-76E6-476B-FB2FAE52732D}" type="slidenum"/>
            <a:endParaRPr dirty="0" lang="en-US" smtClean="0" sz="1400">
              <a:latin charset="0" pitchFamily="18" typeface="Times New Roman"/>
            </a:endParaRPr>
          </a:p>
        </p:txBody>
      </p:sp>
      <p:sp>
        <p:nvSpPr>
          <p:cNvPr id="327" name="Text Box 327"/>
          <p:cNvSpPr>
            <a:spLocks/>
          </p:cNvSpPr>
          <p:nvPr>
            <p:ph type="title"/>
          </p:nvPr>
        </p:nvSpPr>
        <p:spPr>
          <a:xfrm>
            <a:off x="457200" y="-381000"/>
            <a:ext cx="7772400" cy="1143000"/>
          </a:xfrm>
          <a:prstGeom prst="rect">
            <a:avLst/>
          </a:prstGeom>
          <a:ln>
            <a:noFill/>
          </a:ln>
          <a:effectLst/>
        </p:spPr>
        <p:txBody>
          <a:bodyPr anchor="b" numCol="1"/>
          <a:lstStyle/>
          <a:p>
            <a:r>
              <a:t>Purpose</a:t>
            </a:r>
          </a:p>
        </p:txBody>
      </p:sp>
      <p:sp>
        <p:nvSpPr>
          <p:cNvPr id="328" name="Text Box 328"/>
          <p:cNvSpPr>
            <a:spLocks/>
          </p:cNvSpPr>
          <p:nvPr/>
        </p:nvSpPr>
        <p:spPr>
          <a:xfrm>
            <a:off x="381000" y="1219200"/>
            <a:ext cx="8458200" cy="4437062"/>
          </a:xfrm>
          <a:prstGeom prst="rect">
            <a:avLst/>
          </a:prstGeom>
          <a:noFill/>
          <a:ln>
            <a:noFill/>
          </a:ln>
          <a:effectLst/>
        </p:spPr>
        <p:txBody>
          <a:bodyPr numCol="1">
            <a:spAutoFit/>
          </a:bodyPr>
          <a:lstStyle/>
          <a:p>
            <a:pPr indent="0" marL="0">
              <a:lnSpc>
                <a:spcPct val="90000"/>
              </a:lnSpc>
              <a:spcBef>
                <a:spcPct val="50000"/>
              </a:spcBef>
              <a:buNone/>
            </a:pPr>
            <a:endParaRPr dirty="0" lang="en-US" smtClean="0">
              <a:solidFill>
                <a:schemeClr val="tx2"/>
              </a:solidFill>
              <a:latin charset="0" typeface="Tahoma"/>
            </a:endParaRPr>
          </a:p>
          <a:p>
            <a:pPr indent="0" lvl="1" marL="457200">
              <a:lnSpc>
                <a:spcPct val="90000"/>
              </a:lnSpc>
              <a:spcBef>
                <a:spcPct val="50000"/>
              </a:spcBef>
              <a:buClr>
                <a:schemeClr val="tx2"/>
              </a:buClr>
              <a:buSzPct val="130000"/>
              <a:buFontTx/>
              <a:buChar char="•"/>
            </a:pPr>
            <a:r>
              <a:rPr dirty="0" lang="en-US" smtClean="0" sz="2000">
                <a:solidFill>
                  <a:schemeClr val="tx2"/>
                </a:solidFill>
                <a:latin charset="0" typeface="Tahoma"/>
              </a:rPr>
              <a:t> </a:t>
            </a:r>
            <a:r>
              <a:rPr dirty="0" lang="en-US" smtClean="0">
                <a:latin charset="0" typeface="Tahoma"/>
              </a:rPr>
              <a:t>Science &amp; Technology: understand and investigate a phenomenon/process, substantiate and validate a theory (hypothesis)</a:t>
            </a:r>
          </a:p>
          <a:p>
            <a:pPr indent="0" lvl="1" marL="457200">
              <a:lnSpc>
                <a:spcPct val="90000"/>
              </a:lnSpc>
              <a:spcBef>
                <a:spcPct val="50000"/>
              </a:spcBef>
              <a:buClr>
                <a:schemeClr val="tx2"/>
              </a:buClr>
              <a:buSzPct val="105000"/>
              <a:buFontTx/>
              <a:buChar char="•"/>
            </a:pPr>
            <a:r>
              <a:rPr dirty="0" lang="en-US" smtClean="0">
                <a:latin charset="0" typeface="Tahoma"/>
              </a:rPr>
              <a:t> Research &amp; Development: document a process/system, provide benchmark data (standard procedures, validations), calibrate instruments, equipment, and facilities</a:t>
            </a:r>
          </a:p>
          <a:p>
            <a:pPr indent="0" lvl="1" marL="457200">
              <a:lnSpc>
                <a:spcPct val="90000"/>
              </a:lnSpc>
              <a:spcBef>
                <a:spcPct val="50000"/>
              </a:spcBef>
              <a:buClr>
                <a:schemeClr val="tx2"/>
              </a:buClr>
              <a:buSzPct val="105000"/>
              <a:buFontTx/>
              <a:buChar char="•"/>
            </a:pPr>
            <a:r>
              <a:rPr dirty="0" lang="en-US" smtClean="0">
                <a:latin charset="0" typeface="Tahoma"/>
              </a:rPr>
              <a:t> Industry: design optimization and analysis, provide data for direct use, product liability, and acceptance</a:t>
            </a:r>
          </a:p>
          <a:p>
            <a:pPr indent="0" lvl="1" marL="457200">
              <a:lnSpc>
                <a:spcPct val="90000"/>
              </a:lnSpc>
              <a:spcBef>
                <a:spcPct val="50000"/>
              </a:spcBef>
              <a:buClr>
                <a:schemeClr val="tx2"/>
              </a:buClr>
              <a:buSzPct val="105000"/>
              <a:buFontTx/>
              <a:buChar char="•"/>
            </a:pPr>
            <a:r>
              <a:rPr dirty="0" lang="en-US" smtClean="0">
                <a:latin charset="0" typeface="Tahoma"/>
              </a:rPr>
              <a:t> Teaching: instruction/demonstration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 Box 329"/>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330" name="Text Box 330"/>
          <p:cNvSpPr>
            <a:spLocks/>
          </p:cNvSpPr>
          <p:nvPr>
            <p:ph idx="12" sz="quarter" type="sldNum"/>
          </p:nvPr>
        </p:nvSpPr>
        <p:spPr/>
        <p:txBody>
          <a:bodyPr numCol="1"/>
          <a:lstStyle/>
          <a:p>
            <a:pPr algn="r"/>
            <a:fld id="{DD47A88A-D5F9-1C14-75DD-6204EA7A147B}" type="slidenum"/>
            <a:endParaRPr dirty="0" lang="en-US" smtClean="0" sz="1400">
              <a:latin charset="0" pitchFamily="18" typeface="Times New Roman"/>
            </a:endParaRPr>
          </a:p>
        </p:txBody>
      </p:sp>
      <p:sp>
        <p:nvSpPr>
          <p:cNvPr id="331" name="Text Box 331"/>
          <p:cNvSpPr>
            <a:spLocks/>
          </p:cNvSpPr>
          <p:nvPr>
            <p:ph type="title"/>
          </p:nvPr>
        </p:nvSpPr>
        <p:spPr>
          <a:xfrm>
            <a:off x="381000" y="0"/>
            <a:ext cx="7772400" cy="762000"/>
          </a:xfrm>
          <a:prstGeom prst="rect">
            <a:avLst/>
          </a:prstGeom>
          <a:ln>
            <a:noFill/>
          </a:ln>
          <a:effectLst/>
        </p:spPr>
        <p:txBody>
          <a:bodyPr anchor="b" numCol="1"/>
          <a:lstStyle/>
          <a:p>
            <a:r>
              <a:t>Applications of EFD</a:t>
            </a:r>
          </a:p>
        </p:txBody>
      </p:sp>
      <p:grpSp>
        <p:nvGrpSpPr>
          <p:cNvPr id="332" name="Group 332"/>
          <p:cNvGrpSpPr>
            <a:grpSpLocks/>
          </p:cNvGrpSpPr>
          <p:nvPr/>
        </p:nvGrpSpPr>
        <p:grpSpPr>
          <a:xfrm>
            <a:off x="304800" y="1631950"/>
            <a:ext cx="8612187" cy="4464050"/>
            <a:chOff x="192" y="768"/>
            <a:chExt cx="5425" cy="2812"/>
          </a:xfrm>
        </p:grpSpPr>
        <p:pic>
          <p:nvPicPr>
            <p:cNvPr id="333" name="Picture 333">
              <a:hlinkClick r:id="rId2"/>
            </p:cNvPr>
            <p:cNvPicPr>
              <a:picLocks/>
            </p:cNvPicPr>
            <p:nvPr/>
          </p:nvPicPr>
          <p:blipFill>
            <a:blip r:embed="rId3"/>
            <a:stretch/>
          </p:blipFill>
          <p:spPr>
            <a:xfrm>
              <a:off x="192" y="768"/>
              <a:ext cx="2448" cy="1734"/>
            </a:xfrm>
            <a:prstGeom prst="rect">
              <a:avLst/>
            </a:prstGeom>
            <a:noFill/>
          </p:spPr>
        </p:pic>
        <p:pic>
          <p:nvPicPr>
            <p:cNvPr id="335" name="Picture 335"/>
            <p:cNvPicPr>
              <a:picLocks/>
            </p:cNvPicPr>
            <p:nvPr/>
          </p:nvPicPr>
          <p:blipFill>
            <a:blip r:embed="rId4"/>
            <a:stretch/>
          </p:blipFill>
          <p:spPr>
            <a:xfrm>
              <a:off x="3024" y="768"/>
              <a:ext cx="2544" cy="1730"/>
            </a:xfrm>
            <a:prstGeom prst="rect">
              <a:avLst/>
            </a:prstGeom>
            <a:noFill/>
          </p:spPr>
        </p:pic>
        <p:sp>
          <p:nvSpPr>
            <p:cNvPr id="337" name="Text Box 337"/>
            <p:cNvSpPr txBox="1">
              <a:spLocks/>
            </p:cNvSpPr>
            <p:nvPr/>
          </p:nvSpPr>
          <p:spPr>
            <a:xfrm>
              <a:off x="3024" y="2592"/>
              <a:ext cx="2593" cy="988"/>
            </a:xfrm>
            <a:prstGeom prst="rect">
              <a:avLst/>
            </a:prstGeom>
            <a:noFill/>
            <a:ln>
              <a:solidFill>
                <a:schemeClr val="tx2"/>
              </a:solidFill>
              <a:round/>
              <a:headEnd/>
              <a:tailEnd/>
            </a:ln>
            <a:effectLst/>
          </p:spPr>
          <p:txBody>
            <a:bodyPr anchor="t" numCol="1" wrap="none">
              <a:spAutoFit/>
            </a:bodyPr>
            <a:lstStyle/>
            <a:p>
              <a:pPr indent="0" marL="0"/>
              <a:r>
                <a:rPr b="1" dirty="0" lang="en-US" smtClean="0" sz="1600">
                  <a:solidFill>
                    <a:schemeClr val="tx2"/>
                  </a:solidFill>
                  <a:latin charset="0" pitchFamily="18" typeface="Times New Roman"/>
                </a:rPr>
                <a:t>    </a:t>
              </a:r>
              <a:r>
                <a:rPr b="1" dirty="0" lang="en-US" smtClean="0" sz="1600" u="sng">
                  <a:latin charset="0" pitchFamily="18" typeface="Times New Roman"/>
                </a:rPr>
                <a:t>Application in research &amp; development</a:t>
              </a:r>
            </a:p>
            <a:p>
              <a:pPr indent="0" marL="0"/>
              <a:endParaRPr b="1" dirty="0" lang="en-US" smtClean="0" sz="1600">
                <a:latin charset="0" pitchFamily="18" typeface="Times New Roman"/>
              </a:endParaRPr>
            </a:p>
            <a:p>
              <a:pPr indent="0" marL="0"/>
              <a:r>
                <a:rPr b="1" dirty="0" lang="en-US" smtClean="0" sz="1600">
                  <a:latin charset="0" pitchFamily="18" typeface="Times New Roman"/>
                </a:rPr>
                <a:t>Tropic Wind Tunnel has the ability to create </a:t>
              </a:r>
            </a:p>
            <a:p>
              <a:pPr indent="0" marL="0"/>
              <a:r>
                <a:rPr b="1" dirty="0" lang="en-US" smtClean="0" sz="1600">
                  <a:latin charset="0" pitchFamily="18" typeface="Times New Roman"/>
                </a:rPr>
                <a:t>temperatures ranging from 0 to 165 degrees</a:t>
              </a:r>
            </a:p>
            <a:p>
              <a:pPr indent="0" marL="0"/>
              <a:r>
                <a:rPr b="1" dirty="0" lang="en-US" smtClean="0" sz="1600">
                  <a:latin charset="0" pitchFamily="18" typeface="Times New Roman"/>
                </a:rPr>
                <a:t>Fahrenheit and simulate rain</a:t>
              </a:r>
            </a:p>
            <a:p>
              <a:pPr indent="0" marL="0"/>
              <a:endParaRPr b="1" dirty="0" lang="en-US" smtClean="0" sz="1600">
                <a:latin charset="0" pitchFamily="18" typeface="Times New Roman"/>
              </a:endParaRPr>
            </a:p>
          </p:txBody>
        </p:sp>
        <p:sp>
          <p:nvSpPr>
            <p:cNvPr id="338" name="Text Box 338"/>
            <p:cNvSpPr txBox="1">
              <a:spLocks/>
            </p:cNvSpPr>
            <p:nvPr/>
          </p:nvSpPr>
          <p:spPr>
            <a:xfrm>
              <a:off x="358" y="2592"/>
              <a:ext cx="2081" cy="526"/>
            </a:xfrm>
            <a:prstGeom prst="rect">
              <a:avLst/>
            </a:prstGeom>
            <a:noFill/>
            <a:ln>
              <a:solidFill>
                <a:schemeClr val="tx2"/>
              </a:solidFill>
              <a:round/>
              <a:headEnd/>
              <a:tailEnd/>
            </a:ln>
            <a:effectLst/>
          </p:spPr>
          <p:txBody>
            <a:bodyPr anchor="t" numCol="1" wrap="none">
              <a:spAutoFit/>
            </a:bodyPr>
            <a:lstStyle/>
            <a:p>
              <a:pPr indent="0" marL="0"/>
              <a:r>
                <a:rPr b="1" dirty="0" lang="en-US" smtClean="0" sz="1600" u="sng">
                  <a:latin charset="0" pitchFamily="18" typeface="Times New Roman"/>
                </a:rPr>
                <a:t>Application in science &amp; technology</a:t>
              </a:r>
            </a:p>
            <a:p>
              <a:pPr indent="0" marL="0"/>
              <a:endParaRPr b="1" dirty="0" lang="en-US" smtClean="0" sz="1600">
                <a:latin charset="0" pitchFamily="18" typeface="Times New Roman"/>
              </a:endParaRPr>
            </a:p>
            <a:p>
              <a:pPr indent="0" marL="0"/>
              <a:r>
                <a:rPr b="1" dirty="0" lang="en-US" smtClean="0" sz="1600">
                  <a:latin charset="0" pitchFamily="18" typeface="Times New Roman"/>
                </a:rPr>
                <a:t>Picture of Karman vortex shedding</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Text Box 780"/>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781" name="Text Box 781"/>
          <p:cNvSpPr>
            <a:spLocks/>
          </p:cNvSpPr>
          <p:nvPr>
            <p:ph idx="12" sz="quarter" type="sldNum"/>
          </p:nvPr>
        </p:nvSpPr>
        <p:spPr/>
        <p:txBody>
          <a:bodyPr numCol="1"/>
          <a:lstStyle/>
          <a:p>
            <a:pPr algn="r"/>
            <a:fld id="{886983E9-A072-3120-4056-A4849FD2D2B4}" type="slidenum"/>
            <a:endParaRPr dirty="0" lang="en-US" smtClean="0" sz="1400">
              <a:latin charset="0" pitchFamily="18" typeface="Times New Roman"/>
            </a:endParaRPr>
          </a:p>
        </p:txBody>
      </p:sp>
      <p:sp>
        <p:nvSpPr>
          <p:cNvPr id="782" name="Text Box 782"/>
          <p:cNvSpPr>
            <a:spLocks/>
          </p:cNvSpPr>
          <p:nvPr>
            <p:ph type="title"/>
          </p:nvPr>
        </p:nvSpPr>
        <p:spPr>
          <a:xfrm>
            <a:off x="1066800" y="304800"/>
            <a:ext cx="7183437" cy="685800"/>
          </a:xfrm>
          <a:prstGeom prst="rect">
            <a:avLst/>
          </a:prstGeom>
        </p:spPr>
        <p:txBody>
          <a:bodyPr numCol="1"/>
          <a:lstStyle/>
          <a:p>
            <a:r>
              <a:t> Fluid Mechanics</a:t>
            </a:r>
          </a:p>
        </p:txBody>
      </p:sp>
      <p:sp>
        <p:nvSpPr>
          <p:cNvPr id="783" name="Text Box 783"/>
          <p:cNvSpPr>
            <a:spLocks/>
          </p:cNvSpPr>
          <p:nvPr>
            <p:ph idx="1" type="body"/>
          </p:nvPr>
        </p:nvSpPr>
        <p:spPr>
          <a:xfrm>
            <a:off x="381000" y="1371600"/>
            <a:ext cx="8763000" cy="4114800"/>
          </a:xfrm>
          <a:prstGeom prst="rect">
            <a:avLst/>
          </a:prstGeom>
        </p:spPr>
        <p:txBody>
          <a:bodyPr numCol="1"/>
          <a:lstStyle/>
          <a:p>
            <a:pPr indent="-342900" marL="342900">
              <a:lnSpc>
                <a:spcPct val="90000"/>
              </a:lnSpc>
            </a:pPr>
            <a:r>
              <a:rPr dirty="0" lang="en-US" smtClean="0" sz="2800"/>
              <a:t>Fluids essential to life</a:t>
            </a:r>
          </a:p>
          <a:p>
            <a:pPr indent="-285750" lvl="1" marL="742950">
              <a:lnSpc>
                <a:spcPct val="90000"/>
              </a:lnSpc>
            </a:pPr>
            <a:r>
              <a:rPr dirty="0" lang="en-US" smtClean="0" sz="2400"/>
              <a:t>Human body 65% water</a:t>
            </a:r>
          </a:p>
          <a:p>
            <a:pPr indent="-285750" lvl="1" marL="742950">
              <a:lnSpc>
                <a:spcPct val="90000"/>
              </a:lnSpc>
            </a:pPr>
            <a:r>
              <a:rPr dirty="0" lang="en-US" smtClean="0" sz="2400"/>
              <a:t>Earth’s surface is 2/3 water</a:t>
            </a:r>
          </a:p>
          <a:p>
            <a:pPr indent="-285750" lvl="1" marL="742950">
              <a:lnSpc>
                <a:spcPct val="90000"/>
              </a:lnSpc>
            </a:pPr>
            <a:r>
              <a:rPr dirty="0" lang="en-US" smtClean="0" sz="2400"/>
              <a:t>Atmosphere extends 17km above the earth’s surface</a:t>
            </a:r>
          </a:p>
          <a:p>
            <a:pPr indent="-342900" marL="342900">
              <a:lnSpc>
                <a:spcPct val="90000"/>
              </a:lnSpc>
            </a:pPr>
            <a:r>
              <a:rPr dirty="0" lang="en-US" smtClean="0" sz="2800"/>
              <a:t>History shaped by fluid mechanics</a:t>
            </a:r>
          </a:p>
          <a:p>
            <a:pPr indent="-285750" lvl="1" marL="742950">
              <a:lnSpc>
                <a:spcPct val="90000"/>
              </a:lnSpc>
            </a:pPr>
            <a:r>
              <a:rPr dirty="0" lang="en-US" smtClean="0" sz="2400"/>
              <a:t>Geomorphology</a:t>
            </a:r>
          </a:p>
          <a:p>
            <a:pPr indent="-285750" lvl="1" marL="742950">
              <a:lnSpc>
                <a:spcPct val="90000"/>
              </a:lnSpc>
            </a:pPr>
            <a:r>
              <a:rPr dirty="0" lang="en-US" smtClean="0" sz="2400"/>
              <a:t>Human migration and civilization</a:t>
            </a:r>
          </a:p>
          <a:p>
            <a:pPr indent="-285750" lvl="1" marL="742950">
              <a:lnSpc>
                <a:spcPct val="90000"/>
              </a:lnSpc>
            </a:pPr>
            <a:r>
              <a:rPr dirty="0" lang="en-US" smtClean="0" sz="2400"/>
              <a:t>Modern scientific and mathematical theories and methods</a:t>
            </a:r>
          </a:p>
          <a:p>
            <a:pPr indent="-285750" lvl="1" marL="742950">
              <a:lnSpc>
                <a:spcPct val="90000"/>
              </a:lnSpc>
            </a:pPr>
            <a:r>
              <a:rPr dirty="0" lang="en-US" smtClean="0" sz="2400"/>
              <a:t>Warfare</a:t>
            </a:r>
          </a:p>
          <a:p>
            <a:pPr indent="-342900" marL="342900">
              <a:lnSpc>
                <a:spcPct val="90000"/>
              </a:lnSpc>
            </a:pPr>
            <a:r>
              <a:rPr dirty="0" lang="en-US" smtClean="0" sz="2800"/>
              <a:t>Affects every part of our lives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Text Box 339"/>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340" name="Text Box 340"/>
          <p:cNvSpPr>
            <a:spLocks/>
          </p:cNvSpPr>
          <p:nvPr>
            <p:ph idx="12" sz="quarter" type="sldNum"/>
          </p:nvPr>
        </p:nvSpPr>
        <p:spPr/>
        <p:txBody>
          <a:bodyPr numCol="1"/>
          <a:lstStyle/>
          <a:p>
            <a:pPr algn="r"/>
            <a:fld id="{7DDD43BA-A227-7C58-E09E-A581473182A1}" type="slidenum"/>
            <a:endParaRPr dirty="0" lang="en-US" smtClean="0" sz="1400">
              <a:latin charset="0" pitchFamily="18" typeface="Times New Roman"/>
            </a:endParaRPr>
          </a:p>
        </p:txBody>
      </p:sp>
      <p:sp>
        <p:nvSpPr>
          <p:cNvPr id="341" name="Text Box 341"/>
          <p:cNvSpPr>
            <a:spLocks/>
          </p:cNvSpPr>
          <p:nvPr>
            <p:ph type="title"/>
          </p:nvPr>
        </p:nvSpPr>
        <p:spPr>
          <a:xfrm>
            <a:off x="381000" y="0"/>
            <a:ext cx="7772400" cy="762000"/>
          </a:xfrm>
          <a:prstGeom prst="rect">
            <a:avLst/>
          </a:prstGeom>
          <a:ln>
            <a:noFill/>
          </a:ln>
          <a:effectLst/>
        </p:spPr>
        <p:txBody>
          <a:bodyPr anchor="b" numCol="1"/>
          <a:lstStyle/>
          <a:p>
            <a:r>
              <a:t>Applications of EFD (cont’d)</a:t>
            </a:r>
          </a:p>
        </p:txBody>
      </p:sp>
      <p:grpSp>
        <p:nvGrpSpPr>
          <p:cNvPr id="342" name="Group 342"/>
          <p:cNvGrpSpPr>
            <a:grpSpLocks/>
          </p:cNvGrpSpPr>
          <p:nvPr/>
        </p:nvGrpSpPr>
        <p:grpSpPr>
          <a:xfrm>
            <a:off x="304800" y="838200"/>
            <a:ext cx="8229600" cy="5724525"/>
            <a:chOff x="192" y="528"/>
            <a:chExt cx="5184" cy="3606"/>
          </a:xfrm>
        </p:grpSpPr>
        <p:pic>
          <p:nvPicPr>
            <p:cNvPr id="343" name="Picture 343"/>
            <p:cNvPicPr>
              <a:picLocks/>
            </p:cNvPicPr>
            <p:nvPr/>
          </p:nvPicPr>
          <p:blipFill>
            <a:blip r:embed="rId2"/>
            <a:stretch/>
          </p:blipFill>
          <p:spPr>
            <a:xfrm>
              <a:off x="192" y="762"/>
              <a:ext cx="2688" cy="1734"/>
            </a:xfrm>
            <a:prstGeom prst="rect">
              <a:avLst/>
            </a:prstGeom>
            <a:noFill/>
          </p:spPr>
        </p:pic>
        <p:sp>
          <p:nvSpPr>
            <p:cNvPr id="345" name="Text Box 345"/>
            <p:cNvSpPr txBox="1">
              <a:spLocks/>
            </p:cNvSpPr>
            <p:nvPr/>
          </p:nvSpPr>
          <p:spPr>
            <a:xfrm>
              <a:off x="234" y="2592"/>
              <a:ext cx="2700" cy="834"/>
            </a:xfrm>
            <a:prstGeom prst="rect">
              <a:avLst/>
            </a:prstGeom>
            <a:noFill/>
            <a:ln>
              <a:solidFill>
                <a:schemeClr val="tx2"/>
              </a:solidFill>
              <a:round/>
              <a:headEnd/>
              <a:tailEnd/>
            </a:ln>
            <a:effectLst/>
          </p:spPr>
          <p:txBody>
            <a:bodyPr anchor="t" numCol="1" wrap="none">
              <a:spAutoFit/>
            </a:bodyPr>
            <a:lstStyle/>
            <a:p>
              <a:pPr indent="0" marL="0"/>
              <a:r>
                <a:rPr b="1" dirty="0" lang="en-US" smtClean="0" sz="1600">
                  <a:solidFill>
                    <a:schemeClr val="tx2"/>
                  </a:solidFill>
                  <a:latin charset="0" pitchFamily="18" typeface="Times New Roman"/>
                </a:rPr>
                <a:t>        </a:t>
              </a:r>
              <a:r>
                <a:rPr b="1" dirty="0" lang="en-US" smtClean="0" sz="1600" u="sng">
                  <a:latin charset="0" pitchFamily="18" typeface="Times New Roman"/>
                </a:rPr>
                <a:t>Example of industrial application</a:t>
              </a:r>
            </a:p>
            <a:p>
              <a:pPr indent="0" marL="0"/>
              <a:endParaRPr b="1" dirty="0" lang="en-US" smtClean="0" sz="1600" u="sng">
                <a:latin charset="0" pitchFamily="18" typeface="Times New Roman"/>
              </a:endParaRPr>
            </a:p>
            <a:p>
              <a:pPr indent="0" marL="0"/>
              <a:r>
                <a:rPr b="1" dirty="0" lang="en-US" smtClean="0" sz="1600">
                  <a:latin charset="0" pitchFamily="18" typeface="Times New Roman"/>
                </a:rPr>
                <a:t>NASA's cryogenic wind tunnel simulates flight </a:t>
              </a:r>
            </a:p>
            <a:p>
              <a:pPr indent="0" marL="0"/>
              <a:r>
                <a:rPr b="1" dirty="0" lang="en-US" smtClean="0" sz="1600">
                  <a:latin charset="0" pitchFamily="18" typeface="Times New Roman"/>
                </a:rPr>
                <a:t>conditions for scale models--a critical tool in</a:t>
              </a:r>
            </a:p>
            <a:p>
              <a:pPr indent="0" marL="0"/>
              <a:r>
                <a:rPr b="1" dirty="0" lang="en-US" smtClean="0" sz="1600">
                  <a:latin charset="0" pitchFamily="18" typeface="Times New Roman"/>
                </a:rPr>
                <a:t> designing airplanes.</a:t>
              </a:r>
            </a:p>
          </p:txBody>
        </p:sp>
        <p:pic>
          <p:nvPicPr>
            <p:cNvPr id="346" name="Picture 346"/>
            <p:cNvPicPr>
              <a:picLocks/>
            </p:cNvPicPr>
            <p:nvPr/>
          </p:nvPicPr>
          <p:blipFill>
            <a:blip r:embed="rId3"/>
            <a:stretch/>
          </p:blipFill>
          <p:spPr>
            <a:xfrm>
              <a:off x="3072" y="528"/>
              <a:ext cx="2304" cy="1440"/>
            </a:xfrm>
            <a:prstGeom prst="rect">
              <a:avLst/>
            </a:prstGeom>
            <a:noFill/>
            <a:ln>
              <a:solidFill>
                <a:schemeClr val="tx2"/>
              </a:solidFill>
              <a:round/>
              <a:headEnd/>
              <a:tailEnd/>
            </a:ln>
          </p:spPr>
        </p:pic>
        <p:pic>
          <p:nvPicPr>
            <p:cNvPr id="348" name="Picture 348"/>
            <p:cNvPicPr>
              <a:picLocks/>
            </p:cNvPicPr>
            <p:nvPr/>
          </p:nvPicPr>
          <p:blipFill>
            <a:blip r:embed="rId4"/>
            <a:stretch/>
          </p:blipFill>
          <p:spPr>
            <a:xfrm>
              <a:off x="3072" y="2016"/>
              <a:ext cx="2304" cy="1440"/>
            </a:xfrm>
            <a:prstGeom prst="rect">
              <a:avLst/>
            </a:prstGeom>
            <a:noFill/>
            <a:ln>
              <a:solidFill>
                <a:schemeClr val="tx2"/>
              </a:solidFill>
              <a:round/>
              <a:headEnd/>
              <a:tailEnd/>
            </a:ln>
          </p:spPr>
        </p:pic>
        <p:sp>
          <p:nvSpPr>
            <p:cNvPr id="350" name="Text Box 350"/>
            <p:cNvSpPr txBox="1">
              <a:spLocks/>
            </p:cNvSpPr>
            <p:nvPr/>
          </p:nvSpPr>
          <p:spPr>
            <a:xfrm>
              <a:off x="3464" y="3608"/>
              <a:ext cx="1582" cy="526"/>
            </a:xfrm>
            <a:prstGeom prst="rect">
              <a:avLst/>
            </a:prstGeom>
            <a:noFill/>
            <a:ln>
              <a:solidFill>
                <a:schemeClr val="tx2"/>
              </a:solidFill>
              <a:round/>
              <a:headEnd/>
              <a:tailEnd/>
            </a:ln>
            <a:effectLst/>
          </p:spPr>
          <p:txBody>
            <a:bodyPr anchor="t" numCol="1" wrap="none">
              <a:spAutoFit/>
            </a:bodyPr>
            <a:lstStyle/>
            <a:p>
              <a:pPr indent="0" marL="0"/>
              <a:r>
                <a:rPr b="1" dirty="0" lang="en-US" smtClean="0" sz="1600">
                  <a:solidFill>
                    <a:schemeClr val="tx2"/>
                  </a:solidFill>
                  <a:latin charset="0" pitchFamily="18" typeface="Times New Roman"/>
                </a:rPr>
                <a:t>  </a:t>
              </a:r>
              <a:r>
                <a:rPr b="1" dirty="0" lang="en-US" smtClean="0" sz="1600" u="sng">
                  <a:latin charset="0" pitchFamily="18" typeface="Times New Roman"/>
                </a:rPr>
                <a:t>Application in teaching</a:t>
              </a:r>
            </a:p>
            <a:p>
              <a:pPr indent="0" marL="0"/>
              <a:endParaRPr b="1" dirty="0" lang="en-US" smtClean="0" sz="1600" u="sng">
                <a:latin charset="0" pitchFamily="18" typeface="Times New Roman"/>
              </a:endParaRPr>
            </a:p>
            <a:p>
              <a:pPr indent="0" marL="0"/>
              <a:r>
                <a:rPr b="1" dirty="0" lang="en-US" smtClean="0" sz="1600">
                  <a:latin charset="0" pitchFamily="18" typeface="Times New Roman"/>
                </a:rPr>
                <a:t>Fluid dynamics laboratory</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ext Box 351"/>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352" name="Text Box 352"/>
          <p:cNvSpPr>
            <a:spLocks/>
          </p:cNvSpPr>
          <p:nvPr>
            <p:ph idx="12" sz="quarter" type="sldNum"/>
          </p:nvPr>
        </p:nvSpPr>
        <p:spPr/>
        <p:txBody>
          <a:bodyPr numCol="1"/>
          <a:lstStyle/>
          <a:p>
            <a:pPr algn="r"/>
            <a:fld id="{8CF919DF-6AE2-5800-B8E3-FC99AAA79ACF}" type="slidenum"/>
            <a:endParaRPr dirty="0" lang="en-US" smtClean="0" sz="1400">
              <a:latin charset="0" pitchFamily="18" typeface="Times New Roman"/>
            </a:endParaRPr>
          </a:p>
        </p:txBody>
      </p:sp>
      <p:sp>
        <p:nvSpPr>
          <p:cNvPr id="353" name="Text Box 353"/>
          <p:cNvSpPr>
            <a:spLocks/>
          </p:cNvSpPr>
          <p:nvPr/>
        </p:nvSpPr>
        <p:spPr>
          <a:xfrm>
            <a:off x="609600" y="152400"/>
            <a:ext cx="7772400" cy="609600"/>
          </a:xfrm>
          <a:prstGeom prst="rect">
            <a:avLst/>
          </a:prstGeom>
          <a:noFill/>
          <a:ln>
            <a:noFill/>
          </a:ln>
          <a:effectLst/>
        </p:spPr>
        <p:txBody>
          <a:bodyPr anchor="b" numCol="1"/>
          <a:lstStyle/>
          <a:p>
            <a:pPr algn="ctr" indent="0" marL="0"/>
            <a:r>
              <a:rPr dirty="0" lang="en-US" smtClean="0" sz="3600">
                <a:solidFill>
                  <a:schemeClr val="tx2"/>
                </a:solidFill>
                <a:latin charset="0" typeface="Tahoma"/>
              </a:rPr>
              <a:t>Full and model scale</a:t>
            </a:r>
          </a:p>
        </p:txBody>
      </p:sp>
      <p:pic>
        <p:nvPicPr>
          <p:cNvPr id="354" name="Picture 354"/>
          <p:cNvPicPr>
            <a:picLocks/>
          </p:cNvPicPr>
          <p:nvPr/>
        </p:nvPicPr>
        <p:blipFill>
          <a:blip r:embed="rId2"/>
          <a:stretch/>
        </p:blipFill>
        <p:spPr>
          <a:xfrm>
            <a:off x="4740275" y="1143000"/>
            <a:ext cx="4175125" cy="3338512"/>
          </a:xfrm>
          <a:prstGeom prst="rect">
            <a:avLst/>
          </a:prstGeom>
          <a:noFill/>
        </p:spPr>
      </p:pic>
      <p:pic>
        <p:nvPicPr>
          <p:cNvPr id="356" name="Picture 356"/>
          <p:cNvPicPr>
            <a:picLocks/>
          </p:cNvPicPr>
          <p:nvPr/>
        </p:nvPicPr>
        <p:blipFill>
          <a:blip r:embed="rId3"/>
          <a:stretch/>
        </p:blipFill>
        <p:spPr>
          <a:xfrm>
            <a:off x="228600" y="1143000"/>
            <a:ext cx="4191000" cy="3336925"/>
          </a:xfrm>
          <a:prstGeom prst="rect">
            <a:avLst/>
          </a:prstGeom>
          <a:noFill/>
        </p:spPr>
      </p:pic>
      <p:sp>
        <p:nvSpPr>
          <p:cNvPr id="358" name="Text Box 358"/>
          <p:cNvSpPr>
            <a:spLocks/>
          </p:cNvSpPr>
          <p:nvPr/>
        </p:nvSpPr>
        <p:spPr>
          <a:xfrm>
            <a:off x="152400" y="5181600"/>
            <a:ext cx="8686800" cy="788987"/>
          </a:xfrm>
          <a:prstGeom prst="rect">
            <a:avLst/>
          </a:prstGeom>
          <a:noFill/>
          <a:ln>
            <a:solidFill>
              <a:schemeClr val="tx1"/>
            </a:solidFill>
            <a:round/>
            <a:headEnd/>
            <a:tailEnd/>
          </a:ln>
          <a:effectLst/>
        </p:spPr>
        <p:txBody>
          <a:bodyPr numCol="1">
            <a:spAutoFit/>
          </a:bodyPr>
          <a:lstStyle/>
          <a:p>
            <a:pPr indent="0" lvl="1" marL="457200">
              <a:spcBef>
                <a:spcPct val="50000"/>
              </a:spcBef>
              <a:buClr>
                <a:schemeClr val="tx2"/>
              </a:buClr>
              <a:buFontTx/>
              <a:buChar char="•"/>
            </a:pPr>
            <a:r>
              <a:rPr dirty="0" lang="en-US" smtClean="0" sz="1800">
                <a:solidFill>
                  <a:schemeClr val="tx2"/>
                </a:solidFill>
                <a:latin charset="0" typeface="Tahoma"/>
              </a:rPr>
              <a:t> </a:t>
            </a:r>
            <a:r>
              <a:rPr dirty="0" lang="en-US" smtClean="0" sz="1800">
                <a:latin charset="0" typeface="Tahoma"/>
              </a:rPr>
              <a:t>Scales: model, and full-scale</a:t>
            </a:r>
          </a:p>
          <a:p>
            <a:pPr indent="0" lvl="1" marL="457200">
              <a:spcBef>
                <a:spcPct val="50000"/>
              </a:spcBef>
              <a:buClr>
                <a:schemeClr val="tx2"/>
              </a:buClr>
              <a:buFontTx/>
              <a:buChar char="•"/>
            </a:pPr>
            <a:r>
              <a:rPr dirty="0" lang="en-US" smtClean="0" sz="1800">
                <a:latin charset="0" typeface="Tahoma"/>
              </a:rPr>
              <a:t> Selection of the model scale: governed by dimensional analysis and similarity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 Box 359"/>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360" name="Text Box 360"/>
          <p:cNvSpPr>
            <a:spLocks/>
          </p:cNvSpPr>
          <p:nvPr>
            <p:ph idx="12" sz="quarter" type="sldNum"/>
          </p:nvPr>
        </p:nvSpPr>
        <p:spPr/>
        <p:txBody>
          <a:bodyPr numCol="1"/>
          <a:lstStyle/>
          <a:p>
            <a:pPr algn="r"/>
            <a:fld id="{4848CD7E-40A4-2FD0-B77E-682B4E132111}" type="slidenum"/>
            <a:endParaRPr dirty="0" lang="en-US" smtClean="0" sz="1400">
              <a:latin charset="0" pitchFamily="18" typeface="Times New Roman"/>
            </a:endParaRPr>
          </a:p>
        </p:txBody>
      </p:sp>
      <p:sp>
        <p:nvSpPr>
          <p:cNvPr id="361" name="Text Box 361"/>
          <p:cNvSpPr>
            <a:spLocks/>
          </p:cNvSpPr>
          <p:nvPr/>
        </p:nvSpPr>
        <p:spPr>
          <a:xfrm>
            <a:off x="609600" y="76200"/>
            <a:ext cx="7772400" cy="692150"/>
          </a:xfrm>
          <a:prstGeom prst="rect">
            <a:avLst/>
          </a:prstGeom>
          <a:noFill/>
          <a:ln>
            <a:noFill/>
          </a:ln>
          <a:effectLst/>
        </p:spPr>
        <p:txBody>
          <a:bodyPr anchor="b" numCol="1"/>
          <a:lstStyle/>
          <a:p>
            <a:pPr algn="ctr" indent="0" marL="0"/>
            <a:r>
              <a:rPr dirty="0" lang="en-US" smtClean="0" sz="3600">
                <a:solidFill>
                  <a:schemeClr val="tx2"/>
                </a:solidFill>
                <a:latin charset="0" typeface="Tahoma"/>
              </a:rPr>
              <a:t>Measurement systems</a:t>
            </a:r>
          </a:p>
        </p:txBody>
      </p:sp>
      <p:sp>
        <p:nvSpPr>
          <p:cNvPr id="362" name="Text Box 362"/>
          <p:cNvSpPr>
            <a:spLocks/>
          </p:cNvSpPr>
          <p:nvPr/>
        </p:nvSpPr>
        <p:spPr>
          <a:xfrm>
            <a:off x="685800" y="1066800"/>
            <a:ext cx="7772400" cy="4876800"/>
          </a:xfrm>
          <a:prstGeom prst="rect">
            <a:avLst/>
          </a:prstGeom>
          <a:noFill/>
          <a:ln>
            <a:noFill/>
          </a:ln>
          <a:effectLst/>
        </p:spPr>
        <p:txBody>
          <a:bodyPr numCol="1"/>
          <a:lstStyle/>
          <a:p>
            <a:pPr indent="-342900" marL="342900">
              <a:lnSpc>
                <a:spcPct val="90000"/>
              </a:lnSpc>
              <a:spcBef>
                <a:spcPct val="20000"/>
              </a:spcBef>
              <a:buClr>
                <a:schemeClr val="tx2"/>
              </a:buClr>
              <a:buSzPct val="110000"/>
              <a:buFontTx/>
              <a:buChar char="•"/>
            </a:pPr>
            <a:r>
              <a:rPr b="1" dirty="0" lang="en-US" smtClean="0">
                <a:latin charset="0" typeface="Tahoma"/>
              </a:rPr>
              <a:t>Instrumentation</a:t>
            </a:r>
          </a:p>
          <a:p>
            <a:pPr indent="-285750" lvl="1" marL="742950">
              <a:lnSpc>
                <a:spcPct val="90000"/>
              </a:lnSpc>
              <a:spcBef>
                <a:spcPct val="20000"/>
              </a:spcBef>
              <a:buClr>
                <a:srgbClr val="0000FF"/>
              </a:buClr>
              <a:buFontTx/>
              <a:buChar char="•"/>
            </a:pPr>
            <a:r>
              <a:rPr dirty="0" lang="en-US" smtClean="0" sz="2000">
                <a:latin charset="0" typeface="Tahoma"/>
              </a:rPr>
              <a:t>Load cell to measure forces and moments</a:t>
            </a:r>
          </a:p>
          <a:p>
            <a:pPr indent="-285750" lvl="1" marL="742950">
              <a:lnSpc>
                <a:spcPct val="90000"/>
              </a:lnSpc>
              <a:spcBef>
                <a:spcPct val="20000"/>
              </a:spcBef>
              <a:buClr>
                <a:srgbClr val="0000FF"/>
              </a:buClr>
              <a:buFontTx/>
              <a:buChar char="•"/>
            </a:pPr>
            <a:r>
              <a:rPr dirty="0" lang="en-US" smtClean="0" sz="2000">
                <a:latin charset="0" typeface="Tahoma"/>
              </a:rPr>
              <a:t>Pressure transducers</a:t>
            </a:r>
          </a:p>
          <a:p>
            <a:pPr indent="-285750" lvl="1" marL="742950">
              <a:lnSpc>
                <a:spcPct val="90000"/>
              </a:lnSpc>
              <a:spcBef>
                <a:spcPct val="20000"/>
              </a:spcBef>
              <a:buClr>
                <a:srgbClr val="0000FF"/>
              </a:buClr>
              <a:buFontTx/>
              <a:buChar char="•"/>
            </a:pPr>
            <a:r>
              <a:rPr dirty="0" lang="en-US" smtClean="0" sz="2000">
                <a:latin charset="0" typeface="Tahoma"/>
              </a:rPr>
              <a:t>Pitot tubes</a:t>
            </a:r>
          </a:p>
          <a:p>
            <a:pPr indent="-285750" lvl="1" marL="742950">
              <a:lnSpc>
                <a:spcPct val="90000"/>
              </a:lnSpc>
              <a:spcBef>
                <a:spcPct val="20000"/>
              </a:spcBef>
              <a:buClr>
                <a:srgbClr val="0000FF"/>
              </a:buClr>
              <a:buFontTx/>
              <a:buChar char="•"/>
            </a:pPr>
            <a:r>
              <a:rPr dirty="0" lang="en-US" smtClean="0" sz="2000">
                <a:latin charset="0" typeface="Tahoma"/>
              </a:rPr>
              <a:t>Hotwire anemometry</a:t>
            </a:r>
          </a:p>
          <a:p>
            <a:pPr indent="-285750" lvl="1" marL="742950">
              <a:lnSpc>
                <a:spcPct val="90000"/>
              </a:lnSpc>
              <a:spcBef>
                <a:spcPct val="20000"/>
              </a:spcBef>
              <a:buClr>
                <a:srgbClr val="0000FF"/>
              </a:buClr>
              <a:buFontTx/>
              <a:buChar char="•"/>
            </a:pPr>
            <a:r>
              <a:rPr dirty="0" lang="en-US" smtClean="0" sz="2000">
                <a:latin charset="0" typeface="Tahoma"/>
              </a:rPr>
              <a:t>PIV, LDV</a:t>
            </a:r>
          </a:p>
          <a:p>
            <a:pPr indent="-342900" marL="342900">
              <a:lnSpc>
                <a:spcPct val="90000"/>
              </a:lnSpc>
              <a:spcBef>
                <a:spcPct val="20000"/>
              </a:spcBef>
              <a:buClr>
                <a:schemeClr val="tx2"/>
              </a:buClr>
              <a:buSzPct val="110000"/>
              <a:buFontTx/>
              <a:buChar char="•"/>
            </a:pPr>
            <a:r>
              <a:rPr b="1" dirty="0" lang="en-US" smtClean="0">
                <a:latin charset="0" typeface="Tahoma"/>
              </a:rPr>
              <a:t>Data acquisition</a:t>
            </a:r>
          </a:p>
          <a:p>
            <a:pPr indent="-285750" lvl="1" marL="742950">
              <a:lnSpc>
                <a:spcPct val="90000"/>
              </a:lnSpc>
              <a:spcBef>
                <a:spcPct val="20000"/>
              </a:spcBef>
              <a:buClr>
                <a:srgbClr val="0000FF"/>
              </a:buClr>
              <a:buFontTx/>
              <a:buChar char="•"/>
            </a:pPr>
            <a:r>
              <a:rPr dirty="0" lang="en-US" smtClean="0" sz="2000">
                <a:latin charset="0" typeface="Tahoma"/>
              </a:rPr>
              <a:t>Serial port devices</a:t>
            </a:r>
          </a:p>
          <a:p>
            <a:pPr indent="-285750" lvl="1" marL="742950">
              <a:lnSpc>
                <a:spcPct val="90000"/>
              </a:lnSpc>
              <a:spcBef>
                <a:spcPct val="20000"/>
              </a:spcBef>
              <a:buClr>
                <a:srgbClr val="0000FF"/>
              </a:buClr>
              <a:buFontTx/>
              <a:buChar char="•"/>
            </a:pPr>
            <a:r>
              <a:rPr dirty="0" lang="en-US" smtClean="0" sz="2000">
                <a:latin charset="0" typeface="Tahoma"/>
              </a:rPr>
              <a:t>Desktop PC’s</a:t>
            </a:r>
          </a:p>
          <a:p>
            <a:pPr indent="-285750" lvl="1" marL="742950">
              <a:lnSpc>
                <a:spcPct val="90000"/>
              </a:lnSpc>
              <a:spcBef>
                <a:spcPct val="20000"/>
              </a:spcBef>
              <a:buClr>
                <a:srgbClr val="0000FF"/>
              </a:buClr>
              <a:buFontTx/>
              <a:buChar char="•"/>
            </a:pPr>
            <a:r>
              <a:rPr dirty="0" lang="en-US" smtClean="0" sz="2000">
                <a:latin charset="0" typeface="Tahoma"/>
              </a:rPr>
              <a:t>Plug-in data acquisition boards</a:t>
            </a:r>
          </a:p>
          <a:p>
            <a:pPr indent="-285750" lvl="1" marL="742950">
              <a:lnSpc>
                <a:spcPct val="90000"/>
              </a:lnSpc>
              <a:spcBef>
                <a:spcPct val="20000"/>
              </a:spcBef>
              <a:buClr>
                <a:srgbClr val="0000FF"/>
              </a:buClr>
              <a:buFontTx/>
              <a:buChar char="•"/>
            </a:pPr>
            <a:r>
              <a:rPr dirty="0" lang="en-US" smtClean="0" sz="2000">
                <a:latin charset="0" typeface="Tahoma"/>
              </a:rPr>
              <a:t>Data Acquisition software - Labview</a:t>
            </a:r>
          </a:p>
          <a:p>
            <a:pPr indent="-342900" marL="342900">
              <a:lnSpc>
                <a:spcPct val="90000"/>
              </a:lnSpc>
              <a:spcBef>
                <a:spcPct val="20000"/>
              </a:spcBef>
              <a:buClr>
                <a:schemeClr val="tx2"/>
              </a:buClr>
              <a:buSzPct val="110000"/>
              <a:buFontTx/>
              <a:buChar char="•"/>
            </a:pPr>
            <a:r>
              <a:rPr b="1" dirty="0" lang="en-US" smtClean="0">
                <a:latin charset="0" typeface="Tahoma"/>
              </a:rPr>
              <a:t>Data analysis and data reduction</a:t>
            </a:r>
          </a:p>
          <a:p>
            <a:pPr indent="-285750" lvl="1" marL="742950">
              <a:lnSpc>
                <a:spcPct val="90000"/>
              </a:lnSpc>
              <a:spcBef>
                <a:spcPct val="20000"/>
              </a:spcBef>
              <a:buClr>
                <a:srgbClr val="0000FF"/>
              </a:buClr>
              <a:buFontTx/>
              <a:buChar char="•"/>
            </a:pPr>
            <a:r>
              <a:rPr dirty="0" lang="en-US" smtClean="0" sz="2000">
                <a:latin charset="0" typeface="Tahoma"/>
              </a:rPr>
              <a:t>Data reduction equations</a:t>
            </a:r>
          </a:p>
          <a:p>
            <a:pPr indent="-285750" lvl="1" marL="742950">
              <a:lnSpc>
                <a:spcPct val="90000"/>
              </a:lnSpc>
              <a:spcBef>
                <a:spcPct val="20000"/>
              </a:spcBef>
              <a:buClr>
                <a:srgbClr val="0000FF"/>
              </a:buClr>
              <a:buFontTx/>
              <a:buChar char="•"/>
            </a:pPr>
            <a:r>
              <a:rPr dirty="0" lang="en-US" smtClean="0" sz="2000">
                <a:latin charset="0" typeface="Tahoma"/>
              </a:rPr>
              <a:t>Spectral analysis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ext Box 363"/>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364" name="Text Box 364"/>
          <p:cNvSpPr>
            <a:spLocks/>
          </p:cNvSpPr>
          <p:nvPr>
            <p:ph idx="12" sz="quarter" type="sldNum"/>
          </p:nvPr>
        </p:nvSpPr>
        <p:spPr/>
        <p:txBody>
          <a:bodyPr numCol="1"/>
          <a:lstStyle/>
          <a:p>
            <a:pPr algn="r"/>
            <a:fld id="{D1277B65-722F-4C1E-8F2E-80607BF75816}" type="slidenum"/>
            <a:endParaRPr dirty="0" lang="en-US" smtClean="0" sz="1400">
              <a:latin charset="0" pitchFamily="18" typeface="Times New Roman"/>
            </a:endParaRPr>
          </a:p>
        </p:txBody>
      </p:sp>
      <p:sp>
        <p:nvSpPr>
          <p:cNvPr id="365" name="Text Box 365"/>
          <p:cNvSpPr>
            <a:spLocks/>
          </p:cNvSpPr>
          <p:nvPr/>
        </p:nvSpPr>
        <p:spPr>
          <a:xfrm>
            <a:off x="638175" y="0"/>
            <a:ext cx="7772400" cy="762000"/>
          </a:xfrm>
          <a:prstGeom prst="rect">
            <a:avLst/>
          </a:prstGeom>
          <a:noFill/>
          <a:ln>
            <a:noFill/>
          </a:ln>
          <a:effectLst/>
        </p:spPr>
        <p:txBody>
          <a:bodyPr anchor="b" numCol="1"/>
          <a:lstStyle/>
          <a:p>
            <a:pPr algn="ctr" indent="0" marL="0"/>
            <a:r>
              <a:rPr dirty="0" lang="en-US" smtClean="0" sz="3600">
                <a:solidFill>
                  <a:schemeClr val="tx2"/>
                </a:solidFill>
                <a:latin charset="0" typeface="Tahoma"/>
              </a:rPr>
              <a:t>Instrumentation</a:t>
            </a:r>
          </a:p>
        </p:txBody>
      </p:sp>
      <p:grpSp>
        <p:nvGrpSpPr>
          <p:cNvPr id="366" name="Group 366"/>
          <p:cNvGrpSpPr>
            <a:grpSpLocks/>
          </p:cNvGrpSpPr>
          <p:nvPr/>
        </p:nvGrpSpPr>
        <p:grpSpPr>
          <a:xfrm>
            <a:off x="866775" y="1066800"/>
            <a:ext cx="7896225" cy="5486400"/>
            <a:chOff x="546" y="672"/>
            <a:chExt cx="4974" cy="3456"/>
          </a:xfrm>
        </p:grpSpPr>
        <p:pic>
          <p:nvPicPr>
            <p:cNvPr id="367" name="Picture 367"/>
            <p:cNvPicPr>
              <a:picLocks/>
            </p:cNvPicPr>
            <p:nvPr/>
          </p:nvPicPr>
          <p:blipFill>
            <a:blip r:embed="rId2"/>
            <a:stretch/>
          </p:blipFill>
          <p:spPr>
            <a:xfrm>
              <a:off x="594" y="672"/>
              <a:ext cx="1804" cy="1353"/>
            </a:xfrm>
            <a:prstGeom prst="rect">
              <a:avLst/>
            </a:prstGeom>
            <a:noFill/>
          </p:spPr>
        </p:pic>
        <p:pic>
          <p:nvPicPr>
            <p:cNvPr id="369" name="Picture 369"/>
            <p:cNvPicPr>
              <a:picLocks/>
            </p:cNvPicPr>
            <p:nvPr/>
          </p:nvPicPr>
          <p:blipFill>
            <a:blip r:embed="rId3"/>
            <a:stretch/>
          </p:blipFill>
          <p:spPr>
            <a:xfrm>
              <a:off x="3570" y="2448"/>
              <a:ext cx="1757" cy="1339"/>
            </a:xfrm>
            <a:prstGeom prst="rect">
              <a:avLst/>
            </a:prstGeom>
            <a:noFill/>
          </p:spPr>
        </p:pic>
        <p:pic>
          <p:nvPicPr>
            <p:cNvPr id="371" name="Picture 371"/>
            <p:cNvPicPr>
              <a:picLocks/>
            </p:cNvPicPr>
            <p:nvPr/>
          </p:nvPicPr>
          <p:blipFill>
            <a:blip r:embed="rId4"/>
            <a:srcRect b="41667" r="35156"/>
            <a:stretch/>
          </p:blipFill>
          <p:spPr>
            <a:xfrm>
              <a:off x="546" y="2496"/>
              <a:ext cx="1968" cy="1344"/>
            </a:xfrm>
            <a:prstGeom prst="rect">
              <a:avLst/>
            </a:prstGeom>
            <a:noFill/>
          </p:spPr>
        </p:pic>
        <p:sp>
          <p:nvSpPr>
            <p:cNvPr id="373" name="Text Box 373"/>
            <p:cNvSpPr txBox="1">
              <a:spLocks/>
            </p:cNvSpPr>
            <p:nvPr/>
          </p:nvSpPr>
          <p:spPr>
            <a:xfrm>
              <a:off x="1122" y="1968"/>
              <a:ext cx="834" cy="288"/>
            </a:xfrm>
            <a:prstGeom prst="rect">
              <a:avLst/>
            </a:prstGeom>
            <a:noFill/>
            <a:ln>
              <a:noFill/>
            </a:ln>
            <a:effectLst/>
          </p:spPr>
          <p:txBody>
            <a:bodyPr anchor="t" numCol="1" wrap="none">
              <a:spAutoFit/>
            </a:bodyPr>
            <a:lstStyle/>
            <a:p>
              <a:pPr indent="0" marL="0"/>
              <a:r>
                <a:rPr dirty="0" lang="en-US" smtClean="0">
                  <a:latin charset="0" pitchFamily="18" typeface="Times New Roman"/>
                </a:rPr>
                <a:t>Load cell</a:t>
              </a:r>
            </a:p>
          </p:txBody>
        </p:sp>
        <p:sp>
          <p:nvSpPr>
            <p:cNvPr id="374" name="Text Box 374"/>
            <p:cNvSpPr txBox="1">
              <a:spLocks/>
            </p:cNvSpPr>
            <p:nvPr/>
          </p:nvSpPr>
          <p:spPr>
            <a:xfrm>
              <a:off x="4664" y="1248"/>
              <a:ext cx="856" cy="288"/>
            </a:xfrm>
            <a:prstGeom prst="rect">
              <a:avLst/>
            </a:prstGeom>
            <a:noFill/>
            <a:ln>
              <a:noFill/>
            </a:ln>
            <a:effectLst/>
          </p:spPr>
          <p:txBody>
            <a:bodyPr anchor="t" numCol="1" wrap="none">
              <a:spAutoFit/>
            </a:bodyPr>
            <a:lstStyle/>
            <a:p>
              <a:pPr indent="0" marL="0"/>
              <a:r>
                <a:rPr dirty="0" lang="en-US" smtClean="0">
                  <a:latin charset="0" pitchFamily="18" typeface="Times New Roman"/>
                </a:rPr>
                <a:t>Pitot tube</a:t>
              </a:r>
            </a:p>
          </p:txBody>
        </p:sp>
        <p:sp>
          <p:nvSpPr>
            <p:cNvPr id="375" name="Text Box 375"/>
            <p:cNvSpPr txBox="1">
              <a:spLocks/>
            </p:cNvSpPr>
            <p:nvPr/>
          </p:nvSpPr>
          <p:spPr>
            <a:xfrm>
              <a:off x="1170" y="3840"/>
              <a:ext cx="793" cy="288"/>
            </a:xfrm>
            <a:prstGeom prst="rect">
              <a:avLst/>
            </a:prstGeom>
            <a:noFill/>
            <a:ln>
              <a:noFill/>
            </a:ln>
            <a:effectLst/>
          </p:spPr>
          <p:txBody>
            <a:bodyPr anchor="t" numCol="1" wrap="none">
              <a:spAutoFit/>
            </a:bodyPr>
            <a:lstStyle/>
            <a:p>
              <a:pPr indent="0" marL="0"/>
              <a:r>
                <a:rPr dirty="0" lang="en-US" smtClean="0">
                  <a:latin charset="0" pitchFamily="18" typeface="Times New Roman"/>
                </a:rPr>
                <a:t>Hotwire </a:t>
              </a:r>
            </a:p>
          </p:txBody>
        </p:sp>
        <p:sp>
          <p:nvSpPr>
            <p:cNvPr id="376" name="Text Box 376"/>
            <p:cNvSpPr txBox="1">
              <a:spLocks/>
            </p:cNvSpPr>
            <p:nvPr/>
          </p:nvSpPr>
          <p:spPr>
            <a:xfrm>
              <a:off x="4088" y="3792"/>
              <a:ext cx="821" cy="288"/>
            </a:xfrm>
            <a:prstGeom prst="rect">
              <a:avLst/>
            </a:prstGeom>
            <a:noFill/>
            <a:ln>
              <a:noFill/>
            </a:ln>
            <a:effectLst/>
          </p:spPr>
          <p:txBody>
            <a:bodyPr anchor="t" numCol="1" wrap="none">
              <a:spAutoFit/>
            </a:bodyPr>
            <a:lstStyle/>
            <a:p>
              <a:pPr indent="0" marL="0"/>
              <a:r>
                <a:rPr dirty="0" lang="en-US" smtClean="0">
                  <a:latin charset="0" pitchFamily="18" typeface="Times New Roman"/>
                </a:rPr>
                <a:t>3D - PIV</a:t>
              </a:r>
            </a:p>
          </p:txBody>
        </p:sp>
        <p:pic>
          <p:nvPicPr>
            <p:cNvPr id="377" name="Picture 377"/>
            <p:cNvPicPr>
              <a:picLocks/>
            </p:cNvPicPr>
            <p:nvPr/>
          </p:nvPicPr>
          <p:blipFill>
            <a:blip r:embed="rId5"/>
            <a:stretch/>
          </p:blipFill>
          <p:spPr>
            <a:xfrm>
              <a:off x="3312" y="672"/>
              <a:ext cx="1271" cy="1536"/>
            </a:xfrm>
            <a:prstGeom prst="rect">
              <a:avLst/>
            </a:prstGeom>
            <a:noFill/>
            <a:ln>
              <a:solidFill>
                <a:schemeClr val="tx2"/>
              </a:solidFill>
              <a:round/>
              <a:headEnd/>
              <a:tailEnd/>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Text Box 379"/>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380" name="Text Box 380"/>
          <p:cNvSpPr>
            <a:spLocks/>
          </p:cNvSpPr>
          <p:nvPr>
            <p:ph idx="12" sz="quarter" type="sldNum"/>
          </p:nvPr>
        </p:nvSpPr>
        <p:spPr/>
        <p:txBody>
          <a:bodyPr numCol="1"/>
          <a:lstStyle/>
          <a:p>
            <a:pPr algn="r"/>
            <a:fld id="{8FBA109B-ACC1-2670-A1F6-91EA77C3378E}" type="slidenum"/>
            <a:endParaRPr dirty="0" lang="en-US" smtClean="0" sz="1400">
              <a:latin charset="0" pitchFamily="18" typeface="Times New Roman"/>
            </a:endParaRPr>
          </a:p>
        </p:txBody>
      </p:sp>
      <p:sp>
        <p:nvSpPr>
          <p:cNvPr id="381" name="Text Box 381"/>
          <p:cNvSpPr>
            <a:spLocks/>
          </p:cNvSpPr>
          <p:nvPr/>
        </p:nvSpPr>
        <p:spPr>
          <a:xfrm>
            <a:off x="533400" y="152400"/>
            <a:ext cx="7772400" cy="609600"/>
          </a:xfrm>
          <a:prstGeom prst="rect">
            <a:avLst/>
          </a:prstGeom>
          <a:noFill/>
          <a:ln>
            <a:noFill/>
          </a:ln>
          <a:effectLst/>
        </p:spPr>
        <p:txBody>
          <a:bodyPr anchor="b" numCol="1"/>
          <a:lstStyle/>
          <a:p>
            <a:pPr algn="ctr" indent="0" marL="0"/>
            <a:r>
              <a:rPr dirty="0" lang="en-US" smtClean="0" sz="3600">
                <a:solidFill>
                  <a:schemeClr val="tx2"/>
                </a:solidFill>
                <a:latin charset="0" typeface="Tahoma"/>
              </a:rPr>
              <a:t>Data acquisition system</a:t>
            </a:r>
          </a:p>
        </p:txBody>
      </p:sp>
      <p:pic>
        <p:nvPicPr>
          <p:cNvPr id="382" name="Picture 382"/>
          <p:cNvPicPr>
            <a:picLocks/>
          </p:cNvPicPr>
          <p:nvPr/>
        </p:nvPicPr>
        <p:blipFill>
          <a:blip r:embed="rId2"/>
          <a:stretch/>
        </p:blipFill>
        <p:spPr>
          <a:xfrm>
            <a:off x="381000" y="1752600"/>
            <a:ext cx="3511550" cy="4568825"/>
          </a:xfrm>
          <a:prstGeom prst="rect">
            <a:avLst/>
          </a:prstGeom>
          <a:noFill/>
          <a:ln>
            <a:solidFill>
              <a:schemeClr val="tx2"/>
            </a:solidFill>
            <a:round/>
            <a:headEnd/>
            <a:tailEnd/>
          </a:ln>
        </p:spPr>
      </p:pic>
      <p:pic>
        <p:nvPicPr>
          <p:cNvPr id="384" name="Picture 384"/>
          <p:cNvPicPr>
            <a:picLocks/>
          </p:cNvPicPr>
          <p:nvPr/>
        </p:nvPicPr>
        <p:blipFill>
          <a:blip r:embed="rId3"/>
          <a:stretch/>
        </p:blipFill>
        <p:spPr>
          <a:xfrm>
            <a:off x="4267200" y="2819400"/>
            <a:ext cx="4572000" cy="2938462"/>
          </a:xfrm>
          <a:prstGeom prst="rect">
            <a:avLst/>
          </a:prstGeom>
          <a:noFill/>
          <a:ln>
            <a:noFill/>
          </a:ln>
          <a:effectLst/>
        </p:spPr>
      </p:pic>
      <p:sp>
        <p:nvSpPr>
          <p:cNvPr id="386" name="Text Box 386"/>
          <p:cNvSpPr txBox="1">
            <a:spLocks/>
          </p:cNvSpPr>
          <p:nvPr/>
        </p:nvSpPr>
        <p:spPr>
          <a:xfrm>
            <a:off x="1279525" y="1295400"/>
            <a:ext cx="1263650" cy="457200"/>
          </a:xfrm>
          <a:prstGeom prst="rect">
            <a:avLst/>
          </a:prstGeom>
          <a:noFill/>
          <a:ln>
            <a:noFill/>
          </a:ln>
          <a:effectLst/>
        </p:spPr>
        <p:txBody>
          <a:bodyPr anchor="t" numCol="1" wrap="none">
            <a:spAutoFit/>
          </a:bodyPr>
          <a:lstStyle/>
          <a:p>
            <a:pPr indent="0" marL="0"/>
            <a:r>
              <a:rPr b="1" dirty="0" lang="en-US" smtClean="0" sz="1800">
                <a:latin charset="0" pitchFamily="18" typeface="Times New Roman"/>
              </a:rPr>
              <a:t>Hardware</a:t>
            </a:r>
            <a:r>
              <a:rPr dirty="0" lang="en-US" smtClean="0">
                <a:latin charset="0" pitchFamily="18" typeface="Times New Roman"/>
              </a:rPr>
              <a:t> </a:t>
            </a:r>
          </a:p>
        </p:txBody>
      </p:sp>
      <p:sp>
        <p:nvSpPr>
          <p:cNvPr id="387" name="Text Box 387"/>
          <p:cNvSpPr txBox="1">
            <a:spLocks/>
          </p:cNvSpPr>
          <p:nvPr/>
        </p:nvSpPr>
        <p:spPr>
          <a:xfrm>
            <a:off x="5622925" y="2400300"/>
            <a:ext cx="2089150" cy="366712"/>
          </a:xfrm>
          <a:prstGeom prst="rect">
            <a:avLst/>
          </a:prstGeom>
          <a:noFill/>
          <a:ln>
            <a:noFill/>
          </a:ln>
          <a:effectLst/>
        </p:spPr>
        <p:txBody>
          <a:bodyPr anchor="t" numCol="1" wrap="none">
            <a:spAutoFit/>
          </a:bodyPr>
          <a:lstStyle/>
          <a:p>
            <a:pPr indent="0" marL="0"/>
            <a:r>
              <a:rPr b="1" dirty="0" lang="en-US" smtClean="0" sz="1800">
                <a:latin charset="0" pitchFamily="18" typeface="Times New Roman"/>
              </a:rPr>
              <a:t>Software - Labview</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Text Box 388"/>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389" name="Text Box 389"/>
          <p:cNvSpPr>
            <a:spLocks/>
          </p:cNvSpPr>
          <p:nvPr>
            <p:ph idx="12" sz="quarter" type="sldNum"/>
          </p:nvPr>
        </p:nvSpPr>
        <p:spPr/>
        <p:txBody>
          <a:bodyPr numCol="1"/>
          <a:lstStyle/>
          <a:p>
            <a:pPr algn="r"/>
            <a:fld id="{78F26465-C0DC-263A-08CE-F3B07170F82F}" type="slidenum"/>
            <a:endParaRPr dirty="0" lang="en-US" smtClean="0" sz="1400">
              <a:latin charset="0" pitchFamily="18" typeface="Times New Roman"/>
            </a:endParaRPr>
          </a:p>
        </p:txBody>
      </p:sp>
      <p:sp>
        <p:nvSpPr>
          <p:cNvPr id="390" name="Text Box 390"/>
          <p:cNvSpPr>
            <a:spLocks/>
          </p:cNvSpPr>
          <p:nvPr/>
        </p:nvSpPr>
        <p:spPr>
          <a:xfrm>
            <a:off x="914400" y="76200"/>
            <a:ext cx="7772400" cy="692150"/>
          </a:xfrm>
          <a:prstGeom prst="rect">
            <a:avLst/>
          </a:prstGeom>
          <a:noFill/>
          <a:ln>
            <a:noFill/>
          </a:ln>
          <a:effectLst/>
        </p:spPr>
        <p:txBody>
          <a:bodyPr anchor="b" numCol="1"/>
          <a:lstStyle/>
          <a:p>
            <a:pPr algn="ctr" indent="0" marL="0"/>
            <a:r>
              <a:rPr dirty="0" lang="en-US" smtClean="0" sz="3600">
                <a:solidFill>
                  <a:schemeClr val="tx2"/>
                </a:solidFill>
                <a:latin charset="0" typeface="Tahoma"/>
              </a:rPr>
              <a:t>Data reduction methods</a:t>
            </a:r>
          </a:p>
        </p:txBody>
      </p:sp>
      <p:pic>
        <p:nvPicPr>
          <p:cNvPr id="391" name="Picture 391"/>
          <p:cNvPicPr>
            <a:picLocks/>
          </p:cNvPicPr>
          <p:nvPr/>
        </p:nvPicPr>
        <p:blipFill>
          <a:blip r:embed="rId2"/>
          <a:srcRect b="22391" l="7364" r="33873" t="51154"/>
          <a:stretch/>
        </p:blipFill>
        <p:spPr>
          <a:xfrm>
            <a:off x="2743200" y="2743200"/>
            <a:ext cx="4572000" cy="1860550"/>
          </a:xfrm>
          <a:prstGeom prst="rect">
            <a:avLst/>
          </a:prstGeom>
          <a:noFill/>
          <a:ln>
            <a:solidFill>
              <a:schemeClr val="tx2"/>
            </a:solidFill>
            <a:round/>
            <a:headEnd/>
            <a:tailEnd/>
          </a:ln>
        </p:spPr>
      </p:pic>
      <p:sp>
        <p:nvSpPr>
          <p:cNvPr id="393" name="Text Box 393"/>
          <p:cNvSpPr txBox="1">
            <a:spLocks/>
          </p:cNvSpPr>
          <p:nvPr/>
        </p:nvSpPr>
        <p:spPr>
          <a:xfrm>
            <a:off x="3048000" y="5638800"/>
            <a:ext cx="3048000" cy="304800"/>
          </a:xfrm>
          <a:prstGeom prst="rect">
            <a:avLst/>
          </a:prstGeom>
          <a:noFill/>
          <a:ln>
            <a:noFill/>
          </a:ln>
          <a:effectLst/>
        </p:spPr>
        <p:txBody>
          <a:bodyPr numCol="1">
            <a:spAutoFit/>
          </a:bodyPr>
          <a:lstStyle/>
          <a:p>
            <a:pPr algn="ctr" indent="0" marL="0"/>
            <a:r>
              <a:rPr b="1" dirty="0" lang="en-US" smtClean="0" sz="1400">
                <a:latin charset="0" pitchFamily="18" typeface="Times New Roman"/>
              </a:rPr>
              <a:t>Example of data reduction equations</a:t>
            </a:r>
          </a:p>
        </p:txBody>
      </p:sp>
      <p:sp>
        <p:nvSpPr>
          <p:cNvPr id="394" name="Text Box 394"/>
          <p:cNvSpPr txBox="1">
            <a:spLocks/>
          </p:cNvSpPr>
          <p:nvPr/>
        </p:nvSpPr>
        <p:spPr>
          <a:xfrm>
            <a:off x="609600" y="1219200"/>
            <a:ext cx="3581400" cy="1004887"/>
          </a:xfrm>
          <a:prstGeom prst="rect">
            <a:avLst/>
          </a:prstGeom>
          <a:noFill/>
          <a:ln>
            <a:noFill/>
          </a:ln>
          <a:effectLst/>
        </p:spPr>
        <p:txBody>
          <a:bodyPr numCol="1">
            <a:spAutoFit/>
          </a:bodyPr>
          <a:lstStyle/>
          <a:p>
            <a:pPr indent="0" marL="0">
              <a:spcBef>
                <a:spcPct val="50000"/>
              </a:spcBef>
              <a:buFontTx/>
              <a:buChar char="•"/>
            </a:pPr>
            <a:r>
              <a:rPr dirty="0" lang="en-US" smtClean="0">
                <a:latin charset="0" pitchFamily="18" typeface="Times New Roman"/>
              </a:rPr>
              <a:t> Data reduction equations</a:t>
            </a:r>
          </a:p>
          <a:p>
            <a:pPr indent="0" marL="0">
              <a:spcBef>
                <a:spcPct val="50000"/>
              </a:spcBef>
              <a:buFontTx/>
              <a:buChar char="•"/>
            </a:pPr>
            <a:r>
              <a:rPr dirty="0" lang="en-US" smtClean="0">
                <a:latin charset="0" pitchFamily="18" typeface="Times New Roman"/>
              </a:rPr>
              <a:t> Spectral analysis</a:t>
            </a:r>
          </a:p>
        </p:txBody>
      </p:sp>
      <p:pic>
        <p:nvPicPr>
          <p:cNvPr id="395" name="Picture 395"/>
          <p:cNvPicPr>
            <a:picLocks/>
          </p:cNvPicPr>
          <p:nvPr/>
        </p:nvPicPr>
        <p:blipFill>
          <a:blip r:embed="rId3"/>
          <a:stretch/>
        </p:blipFill>
        <p:spPr>
          <a:xfrm>
            <a:off x="2743200" y="4622800"/>
            <a:ext cx="3556000" cy="787400"/>
          </a:xfrm>
          <a:prstGeom prst="rect">
            <a:avLst/>
          </a:prstGeom>
          <a:solidFill>
            <a:schemeClr val="bg1"/>
          </a:solidFill>
          <a:ln>
            <a:solidFill>
              <a:schemeClr val="tx2"/>
            </a:solidFill>
            <a:round/>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Text Box 397"/>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398" name="Text Box 398"/>
          <p:cNvSpPr>
            <a:spLocks/>
          </p:cNvSpPr>
          <p:nvPr>
            <p:ph idx="12" sz="quarter" type="sldNum"/>
          </p:nvPr>
        </p:nvSpPr>
        <p:spPr/>
        <p:txBody>
          <a:bodyPr numCol="1"/>
          <a:lstStyle/>
          <a:p>
            <a:pPr algn="r"/>
            <a:fld id="{ED3ED093-1A22-30F9-D0D3-DBAD9E947195}" type="slidenum"/>
            <a:endParaRPr dirty="0" lang="en-US" smtClean="0" sz="1400">
              <a:latin charset="0" pitchFamily="18" typeface="Times New Roman"/>
            </a:endParaRPr>
          </a:p>
        </p:txBody>
      </p:sp>
      <p:sp>
        <p:nvSpPr>
          <p:cNvPr id="399" name="Text Box 399"/>
          <p:cNvSpPr>
            <a:spLocks/>
          </p:cNvSpPr>
          <p:nvPr/>
        </p:nvSpPr>
        <p:spPr>
          <a:xfrm>
            <a:off x="914400" y="76200"/>
            <a:ext cx="7772400" cy="692150"/>
          </a:xfrm>
          <a:prstGeom prst="rect">
            <a:avLst/>
          </a:prstGeom>
          <a:noFill/>
          <a:ln>
            <a:noFill/>
          </a:ln>
          <a:effectLst/>
        </p:spPr>
        <p:txBody>
          <a:bodyPr anchor="b" numCol="1"/>
          <a:lstStyle/>
          <a:p>
            <a:pPr algn="ctr" indent="0" marL="0"/>
            <a:r>
              <a:rPr dirty="0" lang="en-US" smtClean="0" sz="3600">
                <a:solidFill>
                  <a:schemeClr val="tx2"/>
                </a:solidFill>
                <a:latin charset="0" typeface="Tahoma"/>
              </a:rPr>
              <a:t>Spectral analysis</a:t>
            </a:r>
          </a:p>
        </p:txBody>
      </p:sp>
      <p:sp>
        <p:nvSpPr>
          <p:cNvPr id="400" name="Text Box 400"/>
          <p:cNvSpPr txBox="1">
            <a:spLocks/>
          </p:cNvSpPr>
          <p:nvPr/>
        </p:nvSpPr>
        <p:spPr>
          <a:xfrm>
            <a:off x="3886200" y="762000"/>
            <a:ext cx="4741862" cy="581025"/>
          </a:xfrm>
          <a:prstGeom prst="rect">
            <a:avLst/>
          </a:prstGeom>
          <a:noFill/>
          <a:ln>
            <a:noFill/>
          </a:ln>
          <a:effectLst/>
        </p:spPr>
        <p:txBody>
          <a:bodyPr anchor="t" numCol="1" wrap="none">
            <a:spAutoFit/>
          </a:bodyPr>
          <a:lstStyle/>
          <a:p>
            <a:pPr indent="0" marL="0"/>
            <a:r>
              <a:rPr b="1" dirty="0" lang="en-US" smtClean="0" sz="1600">
                <a:latin charset="0" pitchFamily="18" typeface="Times New Roman"/>
              </a:rPr>
              <a:t>FFT: </a:t>
            </a:r>
            <a:r>
              <a:rPr b="1" dirty="0" i="1" lang="en-US" smtClean="0" sz="1600">
                <a:latin charset="0" pitchFamily="18" typeface="Times New Roman"/>
              </a:rPr>
              <a:t>Converts a function from amplitude as function </a:t>
            </a:r>
          </a:p>
          <a:p>
            <a:pPr indent="0" marL="0"/>
            <a:r>
              <a:rPr b="1" dirty="0" i="1" lang="en-US" smtClean="0" sz="1600">
                <a:latin charset="0" pitchFamily="18" typeface="Times New Roman"/>
              </a:rPr>
              <a:t>          of time to amplitude as function of frequency</a:t>
            </a:r>
          </a:p>
        </p:txBody>
      </p:sp>
      <p:sp>
        <p:nvSpPr>
          <p:cNvPr id="401" name="Text Box 401"/>
          <p:cNvSpPr txBox="1">
            <a:spLocks/>
          </p:cNvSpPr>
          <p:nvPr/>
        </p:nvSpPr>
        <p:spPr>
          <a:xfrm>
            <a:off x="228600" y="762000"/>
            <a:ext cx="2895600" cy="942975"/>
          </a:xfrm>
          <a:prstGeom prst="rect">
            <a:avLst/>
          </a:prstGeom>
          <a:noFill/>
          <a:ln>
            <a:noFill/>
          </a:ln>
          <a:effectLst/>
        </p:spPr>
        <p:txBody>
          <a:bodyPr numCol="1">
            <a:spAutoFit/>
          </a:bodyPr>
          <a:lstStyle/>
          <a:p>
            <a:pPr indent="0" marL="0"/>
            <a:r>
              <a:rPr b="1" dirty="0" lang="en-US" smtClean="0" sz="1400">
                <a:latin charset="0" pitchFamily="18" typeface="Times New Roman"/>
              </a:rPr>
              <a:t>Aim: To analyze the natural unsteadiness of the separated flow, around a surface piercing</a:t>
            </a:r>
          </a:p>
          <a:p>
            <a:pPr indent="0" marL="0"/>
            <a:r>
              <a:rPr b="1" dirty="0" lang="en-US" smtClean="0" sz="1400">
                <a:latin charset="0" pitchFamily="18" typeface="Times New Roman"/>
              </a:rPr>
              <a:t>strut, using FFT.</a:t>
            </a:r>
          </a:p>
        </p:txBody>
      </p:sp>
      <p:pic>
        <p:nvPicPr>
          <p:cNvPr id="402" name="Picture 402"/>
          <p:cNvPicPr>
            <a:picLocks/>
          </p:cNvPicPr>
          <p:nvPr/>
        </p:nvPicPr>
        <p:blipFill>
          <a:blip r:embed="rId2"/>
          <a:stretch/>
        </p:blipFill>
        <p:spPr>
          <a:xfrm>
            <a:off x="3733800" y="4729162"/>
            <a:ext cx="1981200" cy="1485900"/>
          </a:xfrm>
          <a:prstGeom prst="rect">
            <a:avLst/>
          </a:prstGeom>
          <a:noFill/>
          <a:ln>
            <a:solidFill>
              <a:schemeClr val="tx2"/>
            </a:solidFill>
            <a:round/>
            <a:headEnd/>
            <a:tailEnd/>
          </a:ln>
        </p:spPr>
      </p:pic>
      <p:sp>
        <p:nvSpPr>
          <p:cNvPr id="404" name="Text Box 404"/>
          <p:cNvSpPr txBox="1">
            <a:spLocks/>
          </p:cNvSpPr>
          <p:nvPr/>
        </p:nvSpPr>
        <p:spPr>
          <a:xfrm>
            <a:off x="5486400" y="2260600"/>
            <a:ext cx="1752600" cy="274637"/>
          </a:xfrm>
          <a:prstGeom prst="rect">
            <a:avLst/>
          </a:prstGeom>
          <a:noFill/>
          <a:ln>
            <a:noFill/>
          </a:ln>
          <a:effectLst/>
        </p:spPr>
        <p:txBody>
          <a:bodyPr anchor="t" numCol="1" wrap="none">
            <a:spAutoFit/>
          </a:bodyPr>
          <a:lstStyle/>
          <a:p>
            <a:pPr indent="0" marL="0"/>
            <a:r>
              <a:rPr b="1" dirty="0" lang="en-US" smtClean="0" sz="1200">
                <a:latin charset="0" pitchFamily="18" typeface="Times New Roman"/>
              </a:rPr>
              <a:t>Fast Fourier Transform</a:t>
            </a:r>
          </a:p>
        </p:txBody>
      </p:sp>
      <p:pic>
        <p:nvPicPr>
          <p:cNvPr id="405" name="Picture 405"/>
          <p:cNvPicPr>
            <a:picLocks noChangeAspect="1"/>
          </p:cNvPicPr>
          <p:nvPr/>
        </p:nvPicPr>
        <p:blipFill>
          <a:blip r:embed="rId3"/>
          <a:stretch/>
        </p:blipFill>
        <p:spPr>
          <a:xfrm>
            <a:off x="4343400" y="1447800"/>
            <a:ext cx="4114800" cy="800100"/>
          </a:xfrm>
          <a:prstGeom prst="rect">
            <a:avLst/>
          </a:prstGeom>
          <a:noFill/>
          <a:ln>
            <a:solidFill>
              <a:schemeClr val="tx2"/>
            </a:solidFill>
            <a:round/>
            <a:headEnd/>
            <a:tailEnd/>
          </a:ln>
        </p:spPr>
      </p:pic>
      <p:sp>
        <p:nvSpPr>
          <p:cNvPr id="407" name="Text Box 407"/>
          <p:cNvSpPr txBox="1">
            <a:spLocks/>
          </p:cNvSpPr>
          <p:nvPr/>
        </p:nvSpPr>
        <p:spPr>
          <a:xfrm>
            <a:off x="457200" y="6172200"/>
            <a:ext cx="2209800" cy="304800"/>
          </a:xfrm>
          <a:prstGeom prst="rect">
            <a:avLst/>
          </a:prstGeom>
          <a:noFill/>
          <a:ln>
            <a:noFill/>
          </a:ln>
          <a:effectLst/>
        </p:spPr>
        <p:txBody>
          <a:bodyPr numCol="1">
            <a:spAutoFit/>
          </a:bodyPr>
          <a:lstStyle/>
          <a:p>
            <a:pPr algn="ctr" indent="0" marL="0"/>
            <a:r>
              <a:rPr b="1" dirty="0" lang="en-US" smtClean="0" sz="1400">
                <a:latin charset="0" pitchFamily="18" typeface="Times New Roman"/>
              </a:rPr>
              <a:t>Surface piercing strut</a:t>
            </a:r>
          </a:p>
        </p:txBody>
      </p:sp>
      <p:pic>
        <p:nvPicPr>
          <p:cNvPr id="408" name="Picture 408"/>
          <p:cNvPicPr>
            <a:picLocks/>
          </p:cNvPicPr>
          <p:nvPr/>
        </p:nvPicPr>
        <p:blipFill>
          <a:blip r:embed="rId4"/>
          <a:stretch/>
        </p:blipFill>
        <p:spPr>
          <a:xfrm>
            <a:off x="533400" y="3581400"/>
            <a:ext cx="2100262" cy="2438400"/>
          </a:xfrm>
          <a:prstGeom prst="rect">
            <a:avLst/>
          </a:prstGeom>
          <a:noFill/>
          <a:ln>
            <a:solidFill>
              <a:schemeClr val="tx2"/>
            </a:solidFill>
            <a:round/>
            <a:headEnd/>
            <a:tailEnd/>
          </a:ln>
        </p:spPr>
      </p:pic>
      <p:sp>
        <p:nvSpPr>
          <p:cNvPr id="410" name="Text Box 410"/>
          <p:cNvSpPr txBox="1">
            <a:spLocks/>
          </p:cNvSpPr>
          <p:nvPr/>
        </p:nvSpPr>
        <p:spPr>
          <a:xfrm>
            <a:off x="6781800" y="6248400"/>
            <a:ext cx="1658937" cy="457200"/>
          </a:xfrm>
          <a:prstGeom prst="rect">
            <a:avLst/>
          </a:prstGeom>
          <a:noFill/>
          <a:ln>
            <a:noFill/>
          </a:ln>
          <a:effectLst/>
        </p:spPr>
        <p:txBody>
          <a:bodyPr anchor="t" numCol="1" wrap="none">
            <a:spAutoFit/>
          </a:bodyPr>
          <a:lstStyle/>
          <a:p>
            <a:pPr algn="ctr" indent="0" marL="0"/>
            <a:r>
              <a:rPr b="1" dirty="0" lang="en-US" smtClean="0" sz="1200">
                <a:latin charset="0" pitchFamily="18" typeface="Times New Roman"/>
              </a:rPr>
              <a:t>Power spectral density</a:t>
            </a:r>
          </a:p>
          <a:p>
            <a:pPr algn="ctr" indent="0" marL="0"/>
            <a:r>
              <a:rPr b="1" dirty="0" lang="en-US" smtClean="0" sz="1200">
                <a:latin charset="0" pitchFamily="18" typeface="Times New Roman"/>
              </a:rPr>
              <a:t>of wave elevation</a:t>
            </a:r>
          </a:p>
        </p:txBody>
      </p:sp>
      <p:sp>
        <p:nvSpPr>
          <p:cNvPr id="411" name="Text Box 411"/>
          <p:cNvSpPr txBox="1">
            <a:spLocks/>
          </p:cNvSpPr>
          <p:nvPr/>
        </p:nvSpPr>
        <p:spPr>
          <a:xfrm>
            <a:off x="3810000" y="4191000"/>
            <a:ext cx="1676400" cy="420687"/>
          </a:xfrm>
          <a:prstGeom prst="rect">
            <a:avLst/>
          </a:prstGeom>
          <a:noFill/>
          <a:ln>
            <a:noFill/>
          </a:ln>
          <a:effectLst/>
        </p:spPr>
        <p:txBody>
          <a:bodyPr numCol="1">
            <a:spAutoFit/>
          </a:bodyPr>
          <a:lstStyle/>
          <a:p>
            <a:pPr algn="ctr" indent="0" marL="0">
              <a:lnSpc>
                <a:spcPct val="60000"/>
              </a:lnSpc>
            </a:pPr>
            <a:r>
              <a:rPr b="1" dirty="0" lang="en-US" smtClean="0" sz="1200">
                <a:latin charset="0" pitchFamily="18" typeface="Times New Roman"/>
                <a:ea charset="0" pitchFamily="18" typeface="Times New Roman"/>
              </a:rPr>
              <a:t>Free-surface wave elevation contours</a:t>
            </a:r>
            <a:r>
              <a:rPr dirty="0" lang="en-US" smtClean="0">
                <a:latin charset="0" pitchFamily="18" typeface="Times New Roman"/>
              </a:rPr>
              <a:t> </a:t>
            </a:r>
          </a:p>
        </p:txBody>
      </p:sp>
      <p:pic>
        <p:nvPicPr>
          <p:cNvPr id="412" name="Picture 412"/>
          <p:cNvPicPr>
            <a:picLocks/>
          </p:cNvPicPr>
          <p:nvPr/>
        </p:nvPicPr>
        <p:blipFill>
          <a:blip r:embed="rId5"/>
          <a:stretch/>
        </p:blipFill>
        <p:spPr>
          <a:xfrm>
            <a:off x="3352800" y="2590800"/>
            <a:ext cx="2557462" cy="1566862"/>
          </a:xfrm>
          <a:prstGeom prst="rect">
            <a:avLst/>
          </a:prstGeom>
          <a:noFill/>
          <a:ln>
            <a:solidFill>
              <a:schemeClr val="tx2"/>
            </a:solidFill>
            <a:round/>
            <a:headEnd/>
            <a:tailEnd/>
          </a:ln>
        </p:spPr>
      </p:pic>
      <p:pic>
        <p:nvPicPr>
          <p:cNvPr id="414" name="Picture 414"/>
          <p:cNvPicPr>
            <a:picLocks/>
          </p:cNvPicPr>
          <p:nvPr/>
        </p:nvPicPr>
        <p:blipFill>
          <a:blip r:embed="rId6"/>
          <a:stretch/>
        </p:blipFill>
        <p:spPr>
          <a:xfrm>
            <a:off x="6629400" y="4724400"/>
            <a:ext cx="1828800" cy="1485900"/>
          </a:xfrm>
          <a:prstGeom prst="rect">
            <a:avLst/>
          </a:prstGeom>
          <a:noFill/>
          <a:ln>
            <a:solidFill>
              <a:schemeClr val="tx2"/>
            </a:solidFill>
            <a:round/>
            <a:headEnd/>
            <a:tailEnd/>
          </a:ln>
        </p:spPr>
      </p:pic>
      <p:sp>
        <p:nvSpPr>
          <p:cNvPr id="416" name="Text Box 416"/>
          <p:cNvSpPr>
            <a:spLocks/>
          </p:cNvSpPr>
          <p:nvPr/>
        </p:nvSpPr>
        <p:spPr>
          <a:xfrm>
            <a:off x="4098925" y="3794125"/>
            <a:ext cx="92075" cy="92075"/>
          </a:xfrm>
          <a:prstGeom prst="donut">
            <a:avLst/>
          </a:prstGeom>
          <a:solidFill>
            <a:srgbClr val="3366FF"/>
          </a:solidFill>
          <a:ln w="6350">
            <a:solidFill>
              <a:schemeClr val="tx1"/>
            </a:solidFill>
            <a:miter lim="800000"/>
            <a:headEnd/>
            <a:tailEnd/>
          </a:ln>
          <a:effectLst/>
        </p:spPr>
      </p:sp>
      <p:sp>
        <p:nvSpPr>
          <p:cNvPr id="417" name="Text Box 417"/>
          <p:cNvSpPr txBox="1">
            <a:spLocks/>
          </p:cNvSpPr>
          <p:nvPr/>
        </p:nvSpPr>
        <p:spPr>
          <a:xfrm>
            <a:off x="3854450" y="6278562"/>
            <a:ext cx="1630362" cy="274637"/>
          </a:xfrm>
          <a:prstGeom prst="rect">
            <a:avLst/>
          </a:prstGeom>
          <a:noFill/>
          <a:ln>
            <a:noFill/>
          </a:ln>
          <a:effectLst/>
        </p:spPr>
        <p:txBody>
          <a:bodyPr anchor="t" numCol="1" wrap="none">
            <a:spAutoFit/>
          </a:bodyPr>
          <a:lstStyle/>
          <a:p>
            <a:pPr algn="ctr" indent="0" marL="0"/>
            <a:r>
              <a:rPr b="1" dirty="0" lang="en-US" smtClean="0" sz="1200">
                <a:latin charset="0" pitchFamily="18" typeface="Times New Roman"/>
              </a:rPr>
              <a:t>FFT of wave elevation</a:t>
            </a:r>
          </a:p>
        </p:txBody>
      </p:sp>
      <p:pic>
        <p:nvPicPr>
          <p:cNvPr id="418" name="Picture 418"/>
          <p:cNvPicPr>
            <a:picLocks/>
          </p:cNvPicPr>
          <p:nvPr/>
        </p:nvPicPr>
        <p:blipFill>
          <a:blip r:embed="rId7"/>
          <a:stretch/>
        </p:blipFill>
        <p:spPr>
          <a:xfrm>
            <a:off x="6477000" y="2590800"/>
            <a:ext cx="2057400" cy="1587500"/>
          </a:xfrm>
          <a:prstGeom prst="rect">
            <a:avLst/>
          </a:prstGeom>
          <a:noFill/>
          <a:ln>
            <a:solidFill>
              <a:schemeClr val="tx2"/>
            </a:solidFill>
            <a:round/>
            <a:headEnd/>
            <a:tailEnd/>
          </a:ln>
        </p:spPr>
      </p:pic>
      <p:sp>
        <p:nvSpPr>
          <p:cNvPr id="420" name="Text Box 420"/>
          <p:cNvSpPr txBox="1">
            <a:spLocks/>
          </p:cNvSpPr>
          <p:nvPr/>
        </p:nvSpPr>
        <p:spPr>
          <a:xfrm>
            <a:off x="6705600" y="4191000"/>
            <a:ext cx="1676400" cy="420687"/>
          </a:xfrm>
          <a:prstGeom prst="rect">
            <a:avLst/>
          </a:prstGeom>
          <a:noFill/>
          <a:ln>
            <a:noFill/>
          </a:ln>
          <a:effectLst/>
        </p:spPr>
        <p:txBody>
          <a:bodyPr numCol="1">
            <a:spAutoFit/>
          </a:bodyPr>
          <a:lstStyle/>
          <a:p>
            <a:pPr algn="ctr" indent="0" marL="0">
              <a:lnSpc>
                <a:spcPct val="60000"/>
              </a:lnSpc>
            </a:pPr>
            <a:r>
              <a:rPr b="1" dirty="0" lang="en-US" smtClean="0" sz="1200">
                <a:latin charset="0" pitchFamily="18" typeface="Times New Roman"/>
                <a:ea charset="0" pitchFamily="18" typeface="Times New Roman"/>
              </a:rPr>
              <a:t>Time history of wave elevation</a:t>
            </a:r>
            <a:r>
              <a:rPr dirty="0" lang="en-US" smtClean="0">
                <a:latin charset="0" pitchFamily="18" typeface="Times New Roman"/>
              </a:rPr>
              <a:t> </a:t>
            </a:r>
          </a:p>
        </p:txBody>
      </p:sp>
      <p:pic>
        <p:nvPicPr>
          <p:cNvPr id="421" name="Picture 421"/>
          <p:cNvPicPr>
            <a:picLocks/>
          </p:cNvPicPr>
          <p:nvPr/>
        </p:nvPicPr>
        <p:blipFill>
          <a:blip r:embed="rId8"/>
          <a:stretch/>
        </p:blipFill>
        <p:spPr>
          <a:xfrm>
            <a:off x="533400" y="1801812"/>
            <a:ext cx="2133600" cy="1703387"/>
          </a:xfrm>
          <a:prstGeom prst="rect">
            <a:avLst/>
          </a:prstGeom>
          <a:noFill/>
          <a:ln>
            <a:solidFill>
              <a:schemeClr val="tx2"/>
            </a:solidFill>
            <a:round/>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Text Box 423"/>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424" name="Text Box 424"/>
          <p:cNvSpPr>
            <a:spLocks/>
          </p:cNvSpPr>
          <p:nvPr>
            <p:ph idx="12" sz="quarter" type="sldNum"/>
          </p:nvPr>
        </p:nvSpPr>
        <p:spPr/>
        <p:txBody>
          <a:bodyPr numCol="1"/>
          <a:lstStyle/>
          <a:p>
            <a:pPr algn="r"/>
            <a:fld id="{37818698-DDC8-E926-00ED-0447054C17CB}" type="slidenum"/>
            <a:endParaRPr dirty="0" lang="en-US" smtClean="0" sz="1400">
              <a:latin charset="0" pitchFamily="18" typeface="Times New Roman"/>
            </a:endParaRPr>
          </a:p>
        </p:txBody>
      </p:sp>
      <p:sp>
        <p:nvSpPr>
          <p:cNvPr id="425" name="Text Box 425"/>
          <p:cNvSpPr>
            <a:spLocks/>
          </p:cNvSpPr>
          <p:nvPr/>
        </p:nvSpPr>
        <p:spPr>
          <a:xfrm>
            <a:off x="685800" y="0"/>
            <a:ext cx="7772400" cy="692150"/>
          </a:xfrm>
          <a:prstGeom prst="rect">
            <a:avLst/>
          </a:prstGeom>
          <a:noFill/>
          <a:ln>
            <a:noFill/>
          </a:ln>
          <a:effectLst/>
        </p:spPr>
        <p:txBody>
          <a:bodyPr anchor="b" numCol="1"/>
          <a:lstStyle/>
          <a:p>
            <a:pPr algn="ctr" indent="0" marL="0"/>
            <a:r>
              <a:rPr dirty="0" lang="en-US" smtClean="0" sz="3600">
                <a:solidFill>
                  <a:schemeClr val="tx2"/>
                </a:solidFill>
                <a:latin charset="0" typeface="Tahoma"/>
              </a:rPr>
              <a:t>Uncertainty analysis</a:t>
            </a:r>
          </a:p>
        </p:txBody>
      </p:sp>
      <p:pic>
        <p:nvPicPr>
          <p:cNvPr id="426" name="Picture 426"/>
          <p:cNvPicPr>
            <a:picLocks/>
          </p:cNvPicPr>
          <p:nvPr/>
        </p:nvPicPr>
        <p:blipFill>
          <a:blip r:embed="rId2"/>
          <a:srcRect l="-4999" r="-4999"/>
          <a:stretch/>
        </p:blipFill>
        <p:spPr>
          <a:xfrm>
            <a:off x="1981200" y="2016125"/>
            <a:ext cx="5334000" cy="4308475"/>
          </a:xfrm>
          <a:prstGeom prst="rect">
            <a:avLst/>
          </a:prstGeom>
          <a:noFill/>
          <a:ln>
            <a:solidFill>
              <a:schemeClr val="tx2"/>
            </a:solidFill>
            <a:round/>
            <a:headEnd/>
            <a:tailEnd/>
          </a:ln>
          <a:effectLst/>
        </p:spPr>
      </p:pic>
      <p:sp>
        <p:nvSpPr>
          <p:cNvPr id="428" name="Text Box 428"/>
          <p:cNvSpPr>
            <a:spLocks/>
          </p:cNvSpPr>
          <p:nvPr/>
        </p:nvSpPr>
        <p:spPr>
          <a:xfrm>
            <a:off x="1524000" y="1177925"/>
            <a:ext cx="6248400" cy="701675"/>
          </a:xfrm>
          <a:prstGeom prst="rect">
            <a:avLst/>
          </a:prstGeom>
          <a:noFill/>
          <a:ln>
            <a:noFill/>
          </a:ln>
          <a:effectLst/>
        </p:spPr>
        <p:txBody>
          <a:bodyPr numCol="1">
            <a:spAutoFit/>
          </a:bodyPr>
          <a:lstStyle/>
          <a:p>
            <a:pPr algn="ctr" indent="0" marL="0"/>
            <a:r>
              <a:rPr dirty="0" lang="en-US" smtClean="0" sz="2000">
                <a:latin charset="0" typeface="Tahoma"/>
              </a:rPr>
              <a:t>Rigorous methodology for uncertainty assessment using statistical and engineering concepts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Text Box 429"/>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430" name="Text Box 430"/>
          <p:cNvSpPr>
            <a:spLocks/>
          </p:cNvSpPr>
          <p:nvPr>
            <p:ph idx="12" sz="quarter" type="sldNum"/>
          </p:nvPr>
        </p:nvSpPr>
        <p:spPr/>
        <p:txBody>
          <a:bodyPr numCol="1"/>
          <a:lstStyle/>
          <a:p>
            <a:pPr algn="r"/>
            <a:fld id="{A1C6D059-83D7-1EDE-06EE-A9BFB43AC37D}" type="slidenum"/>
            <a:endParaRPr dirty="0" lang="en-US" smtClean="0" sz="1400">
              <a:latin charset="0" pitchFamily="18" typeface="Times New Roman"/>
            </a:endParaRPr>
          </a:p>
        </p:txBody>
      </p:sp>
      <p:sp>
        <p:nvSpPr>
          <p:cNvPr id="431" name="Text Box 431"/>
          <p:cNvSpPr>
            <a:spLocks/>
          </p:cNvSpPr>
          <p:nvPr/>
        </p:nvSpPr>
        <p:spPr>
          <a:xfrm>
            <a:off x="762000" y="76200"/>
            <a:ext cx="7772400" cy="615950"/>
          </a:xfrm>
          <a:prstGeom prst="rect">
            <a:avLst/>
          </a:prstGeom>
          <a:noFill/>
          <a:ln>
            <a:noFill/>
          </a:ln>
          <a:effectLst/>
        </p:spPr>
        <p:txBody>
          <a:bodyPr anchor="b" numCol="1"/>
          <a:lstStyle/>
          <a:p>
            <a:pPr algn="ctr" indent="0" marL="0"/>
            <a:r>
              <a:rPr dirty="0" lang="en-US" smtClean="0" sz="3600">
                <a:solidFill>
                  <a:schemeClr val="tx2"/>
                </a:solidFill>
                <a:latin charset="0" typeface="Tahoma"/>
              </a:rPr>
              <a:t>Dimensional analysis</a:t>
            </a:r>
          </a:p>
        </p:txBody>
      </p:sp>
      <p:sp>
        <p:nvSpPr>
          <p:cNvPr id="432" name="Text Box 432"/>
          <p:cNvSpPr txBox="1">
            <a:spLocks/>
          </p:cNvSpPr>
          <p:nvPr/>
        </p:nvSpPr>
        <p:spPr>
          <a:xfrm>
            <a:off x="304800" y="914400"/>
            <a:ext cx="8686800" cy="2871787"/>
          </a:xfrm>
          <a:prstGeom prst="rect">
            <a:avLst/>
          </a:prstGeom>
          <a:noFill/>
          <a:ln>
            <a:noFill/>
          </a:ln>
          <a:effectLst/>
        </p:spPr>
        <p:txBody>
          <a:bodyPr numCol="1">
            <a:spAutoFit/>
          </a:bodyPr>
          <a:lstStyle/>
          <a:p>
            <a:pPr indent="0" marL="0">
              <a:buSzPct val="135000"/>
              <a:buFontTx/>
              <a:buChar char="•"/>
            </a:pPr>
            <a:r>
              <a:rPr b="1" dirty="0" lang="en-US" smtClean="0" sz="1800">
                <a:solidFill>
                  <a:schemeClr val="tx2"/>
                </a:solidFill>
                <a:latin charset="0" pitchFamily="18" typeface="Times New Roman"/>
              </a:rPr>
              <a:t> </a:t>
            </a:r>
            <a:r>
              <a:rPr b="1" dirty="0" lang="en-US" smtClean="0" sz="1800" u="sng">
                <a:latin charset="0" pitchFamily="18" typeface="Times New Roman"/>
              </a:rPr>
              <a:t>Definition </a:t>
            </a:r>
            <a:r>
              <a:rPr b="1" dirty="0" lang="en-US" smtClean="0" sz="1800">
                <a:latin charset="0" pitchFamily="18" typeface="Times New Roman"/>
              </a:rPr>
              <a:t>: </a:t>
            </a:r>
            <a:r>
              <a:rPr b="1" dirty="0" lang="en-US" smtClean="0" sz="1600">
                <a:latin charset="0" pitchFamily="18" typeface="Times New Roman"/>
              </a:rPr>
              <a:t>Dimensional analysis is a process of formulating fluid mechanics problems in </a:t>
            </a:r>
          </a:p>
          <a:p>
            <a:pPr indent="0" marL="0">
              <a:buNone/>
            </a:pPr>
            <a:r>
              <a:rPr b="1" dirty="0" lang="en-US" smtClean="0" sz="1600">
                <a:latin charset="0" pitchFamily="18" typeface="Times New Roman"/>
              </a:rPr>
              <a:t>                          in terms of non-dimensional variables and parameters.</a:t>
            </a:r>
          </a:p>
          <a:p>
            <a:pPr indent="0" marL="0">
              <a:buClr>
                <a:schemeClr val="tx2"/>
              </a:buClr>
              <a:buSzPct val="135000"/>
              <a:buFontTx/>
              <a:buChar char="•"/>
            </a:pPr>
            <a:r>
              <a:rPr b="1" dirty="0" lang="en-US" smtClean="0" sz="1800">
                <a:latin charset="0" pitchFamily="18" typeface="Times New Roman"/>
              </a:rPr>
              <a:t> </a:t>
            </a:r>
            <a:r>
              <a:rPr b="1" dirty="0" lang="en-US" smtClean="0" sz="1800" u="sng">
                <a:latin charset="0" pitchFamily="18" typeface="Times New Roman"/>
              </a:rPr>
              <a:t>Why is it used</a:t>
            </a:r>
            <a:r>
              <a:rPr b="1" dirty="0" lang="en-US" smtClean="0" sz="1800">
                <a:latin charset="0" pitchFamily="18" typeface="Times New Roman"/>
              </a:rPr>
              <a:t> : </a:t>
            </a:r>
          </a:p>
          <a:p>
            <a:pPr indent="0" lvl="1" marL="457200">
              <a:buClr>
                <a:srgbClr val="0000FF"/>
              </a:buClr>
              <a:buSzPct val="105000"/>
              <a:buFontTx/>
              <a:buChar char="•"/>
            </a:pPr>
            <a:r>
              <a:rPr b="1" dirty="0" lang="en-US" smtClean="0" sz="1800">
                <a:latin charset="0" pitchFamily="18" typeface="Times New Roman"/>
              </a:rPr>
              <a:t> </a:t>
            </a:r>
            <a:r>
              <a:rPr b="1" dirty="0" lang="en-US" smtClean="0" sz="1600">
                <a:latin charset="0" pitchFamily="18" typeface="Times New Roman"/>
              </a:rPr>
              <a:t>Reduction in variables ( If F(A1, A2, … , An) = 0, then f(</a:t>
            </a:r>
            <a:r>
              <a:rPr b="1" dirty="0" lang="en-US" smtClean="0" sz="1600">
                <a:latin charset="2" pitchFamily="18" typeface="Symbol"/>
              </a:rPr>
              <a:t>P</a:t>
            </a:r>
            <a:r>
              <a:rPr b="1" dirty="0" lang="en-US" smtClean="0" sz="1600">
                <a:latin charset="0" pitchFamily="18" typeface="Times New Roman"/>
              </a:rPr>
              <a:t>1, </a:t>
            </a:r>
            <a:r>
              <a:rPr b="1" dirty="0" lang="en-US" smtClean="0" sz="1600">
                <a:latin charset="2" pitchFamily="18" typeface="Symbol"/>
              </a:rPr>
              <a:t>P</a:t>
            </a:r>
            <a:r>
              <a:rPr b="1" dirty="0" lang="en-US" smtClean="0" sz="1600">
                <a:latin charset="0" pitchFamily="18" typeface="Times New Roman"/>
              </a:rPr>
              <a:t>2, … </a:t>
            </a:r>
            <a:r>
              <a:rPr b="1" dirty="0" lang="en-US" smtClean="0" sz="1600">
                <a:latin charset="2" pitchFamily="18" typeface="Symbol"/>
              </a:rPr>
              <a:t>P</a:t>
            </a:r>
            <a:r>
              <a:rPr b="1" dirty="0" lang="en-US" smtClean="0" sz="1600">
                <a:latin charset="0" pitchFamily="18" typeface="Times New Roman"/>
              </a:rPr>
              <a:t>r &lt; n) = 0, </a:t>
            </a:r>
          </a:p>
          <a:p>
            <a:pPr indent="0" lvl="1" marL="457200">
              <a:buNone/>
            </a:pPr>
            <a:r>
              <a:rPr b="1" dirty="0" lang="en-US" smtClean="0" sz="1600">
                <a:latin charset="0" pitchFamily="18" typeface="Times New Roman"/>
              </a:rPr>
              <a:t>    where, F = functional form, Ai = dimensional variables,  </a:t>
            </a:r>
            <a:r>
              <a:rPr b="1" dirty="0" lang="en-US" smtClean="0" sz="1600">
                <a:latin charset="2" pitchFamily="18" typeface="Symbol"/>
              </a:rPr>
              <a:t>P</a:t>
            </a:r>
            <a:r>
              <a:rPr b="1" dirty="0" lang="en-US" smtClean="0" sz="1600">
                <a:latin charset="0" pitchFamily="18" typeface="Times New Roman"/>
              </a:rPr>
              <a:t>j = non-dimensional</a:t>
            </a:r>
          </a:p>
          <a:p>
            <a:pPr indent="0" lvl="1" marL="457200">
              <a:buNone/>
            </a:pPr>
            <a:r>
              <a:rPr b="1" dirty="0" lang="en-US" smtClean="0" sz="1600">
                <a:latin charset="0" pitchFamily="18" typeface="Times New Roman"/>
              </a:rPr>
              <a:t>    parameters, m = number of important dimensions, n = number of dimensional variables, r</a:t>
            </a:r>
          </a:p>
          <a:p>
            <a:pPr indent="0" lvl="1" marL="457200">
              <a:buNone/>
            </a:pPr>
            <a:r>
              <a:rPr b="1" dirty="0" lang="en-US" smtClean="0" sz="1600">
                <a:latin charset="0" pitchFamily="18" typeface="Times New Roman"/>
              </a:rPr>
              <a:t>    = n – m ). Thereby the number of experiments required to determine f vs. F is reduced.</a:t>
            </a:r>
          </a:p>
          <a:p>
            <a:pPr indent="0" lvl="1" marL="457200">
              <a:buClr>
                <a:srgbClr val="0000FF"/>
              </a:buClr>
              <a:buSzPct val="135000"/>
              <a:buFontTx/>
              <a:buChar char="•"/>
            </a:pPr>
            <a:r>
              <a:rPr b="1" dirty="0" lang="en-US" smtClean="0" sz="1600">
                <a:latin charset="0" pitchFamily="18" typeface="Times New Roman"/>
              </a:rPr>
              <a:t> Helps in understanding physics</a:t>
            </a:r>
          </a:p>
          <a:p>
            <a:pPr indent="0" lvl="1" marL="457200">
              <a:buClr>
                <a:srgbClr val="0000FF"/>
              </a:buClr>
              <a:buSzPct val="135000"/>
              <a:buFontTx/>
              <a:buChar char="•"/>
            </a:pPr>
            <a:r>
              <a:rPr b="1" dirty="0" lang="en-US" smtClean="0" sz="1600">
                <a:latin charset="0" pitchFamily="18" typeface="Times New Roman"/>
              </a:rPr>
              <a:t> Useful in data analysis and modeling</a:t>
            </a:r>
          </a:p>
          <a:p>
            <a:pPr indent="0" lvl="1" marL="457200">
              <a:buClr>
                <a:srgbClr val="0000FF"/>
              </a:buClr>
              <a:buSzPct val="135000"/>
              <a:buFontTx/>
              <a:buChar char="•"/>
            </a:pPr>
            <a:r>
              <a:rPr b="1" dirty="0" lang="en-US" smtClean="0" sz="1600">
                <a:latin charset="0" pitchFamily="18" typeface="Times New Roman"/>
              </a:rPr>
              <a:t> Enables scaling of different physical dimensions and fluid properties</a:t>
            </a:r>
          </a:p>
          <a:p>
            <a:pPr indent="0" lvl="1" marL="457200">
              <a:buClr>
                <a:srgbClr val="0000FF"/>
              </a:buClr>
              <a:buSzPct val="135000"/>
              <a:buFontTx/>
              <a:buChar char="•"/>
            </a:pPr>
            <a:endParaRPr b="1" dirty="0" lang="en-US" smtClean="0" sz="1600">
              <a:latin charset="0" pitchFamily="18" typeface="Times New Roman"/>
            </a:endParaRPr>
          </a:p>
        </p:txBody>
      </p:sp>
      <p:sp>
        <p:nvSpPr>
          <p:cNvPr id="433" name="Text Box 433"/>
          <p:cNvSpPr txBox="1">
            <a:spLocks/>
          </p:cNvSpPr>
          <p:nvPr/>
        </p:nvSpPr>
        <p:spPr>
          <a:xfrm>
            <a:off x="3962400" y="3505200"/>
            <a:ext cx="1047750" cy="366712"/>
          </a:xfrm>
          <a:prstGeom prst="rect">
            <a:avLst/>
          </a:prstGeom>
          <a:noFill/>
          <a:ln>
            <a:noFill/>
          </a:ln>
          <a:effectLst/>
        </p:spPr>
        <p:txBody>
          <a:bodyPr anchor="t" numCol="1" wrap="none">
            <a:spAutoFit/>
          </a:bodyPr>
          <a:lstStyle/>
          <a:p>
            <a:pPr indent="0" marL="0"/>
            <a:r>
              <a:rPr b="1" dirty="0" lang="en-US" smtClean="0" sz="1800" u="sng">
                <a:latin charset="0" pitchFamily="18" typeface="Times New Roman"/>
              </a:rPr>
              <a:t>Example</a:t>
            </a:r>
          </a:p>
        </p:txBody>
      </p:sp>
      <p:grpSp>
        <p:nvGrpSpPr>
          <p:cNvPr id="434" name="Group 434"/>
          <p:cNvGrpSpPr>
            <a:grpSpLocks/>
          </p:cNvGrpSpPr>
          <p:nvPr/>
        </p:nvGrpSpPr>
        <p:grpSpPr>
          <a:xfrm>
            <a:off x="152400" y="3581400"/>
            <a:ext cx="8991600" cy="2774950"/>
            <a:chOff x="96" y="2256"/>
            <a:chExt cx="5376" cy="1748"/>
          </a:xfrm>
        </p:grpSpPr>
        <p:grpSp>
          <p:nvGrpSpPr>
            <p:cNvPr id="435" name="Group 435"/>
            <p:cNvGrpSpPr>
              <a:grpSpLocks/>
            </p:cNvGrpSpPr>
            <p:nvPr/>
          </p:nvGrpSpPr>
          <p:grpSpPr>
            <a:xfrm>
              <a:off x="96" y="2496"/>
              <a:ext cx="1872" cy="1508"/>
              <a:chOff x="96" y="2496"/>
              <a:chExt cx="1872" cy="1508"/>
            </a:xfrm>
          </p:grpSpPr>
          <p:pic>
            <p:nvPicPr>
              <p:cNvPr id="436" name="Picture 436"/>
              <p:cNvPicPr>
                <a:picLocks/>
              </p:cNvPicPr>
              <p:nvPr/>
            </p:nvPicPr>
            <p:blipFill>
              <a:blip r:embed="rId2"/>
              <a:stretch/>
            </p:blipFill>
            <p:spPr>
              <a:xfrm>
                <a:off x="96" y="2496"/>
                <a:ext cx="1872" cy="1289"/>
              </a:xfrm>
              <a:prstGeom prst="rect">
                <a:avLst/>
              </a:prstGeom>
              <a:noFill/>
              <a:ln>
                <a:solidFill>
                  <a:schemeClr val="tx2"/>
                </a:solidFill>
                <a:round/>
                <a:headEnd/>
                <a:tailEnd/>
              </a:ln>
            </p:spPr>
          </p:pic>
          <p:sp>
            <p:nvSpPr>
              <p:cNvPr id="438" name="Text Box 438"/>
              <p:cNvSpPr txBox="1">
                <a:spLocks/>
              </p:cNvSpPr>
              <p:nvPr/>
            </p:nvSpPr>
            <p:spPr>
              <a:xfrm>
                <a:off x="96" y="3792"/>
                <a:ext cx="1809" cy="212"/>
              </a:xfrm>
              <a:prstGeom prst="rect">
                <a:avLst/>
              </a:prstGeom>
              <a:noFill/>
              <a:ln>
                <a:noFill/>
              </a:ln>
              <a:effectLst/>
            </p:spPr>
            <p:txBody>
              <a:bodyPr anchor="t" numCol="1" wrap="none">
                <a:spAutoFit/>
              </a:bodyPr>
              <a:lstStyle/>
              <a:p>
                <a:pPr indent="0" marL="0"/>
                <a:r>
                  <a:rPr b="1" dirty="0" lang="en-US" smtClean="0" sz="1600">
                    <a:latin charset="0" pitchFamily="18" typeface="Times New Roman"/>
                  </a:rPr>
                  <a:t>Vortex shedding behind cylinder</a:t>
                </a:r>
              </a:p>
            </p:txBody>
          </p:sp>
        </p:grpSp>
        <p:grpSp>
          <p:nvGrpSpPr>
            <p:cNvPr id="439" name="Group 439"/>
            <p:cNvGrpSpPr>
              <a:grpSpLocks/>
            </p:cNvGrpSpPr>
            <p:nvPr/>
          </p:nvGrpSpPr>
          <p:grpSpPr>
            <a:xfrm>
              <a:off x="3398" y="2256"/>
              <a:ext cx="2074" cy="1344"/>
              <a:chOff x="3062" y="2352"/>
              <a:chExt cx="2266" cy="1510"/>
            </a:xfrm>
          </p:grpSpPr>
          <p:sp>
            <p:nvSpPr>
              <p:cNvPr id="440" name="Text Box 440"/>
              <p:cNvSpPr txBox="1">
                <a:spLocks/>
              </p:cNvSpPr>
              <p:nvPr/>
            </p:nvSpPr>
            <p:spPr>
              <a:xfrm>
                <a:off x="3062" y="2352"/>
                <a:ext cx="2266" cy="497"/>
              </a:xfrm>
              <a:prstGeom prst="rect">
                <a:avLst/>
              </a:prstGeom>
              <a:noFill/>
              <a:ln>
                <a:noFill/>
              </a:ln>
              <a:effectLst/>
            </p:spPr>
            <p:txBody>
              <a:bodyPr numCol="1">
                <a:spAutoFit/>
              </a:bodyPr>
              <a:lstStyle/>
              <a:p>
                <a:pPr indent="0" marL="0"/>
                <a:r>
                  <a:rPr b="1" dirty="0" lang="en-US" smtClean="0" sz="1600">
                    <a:latin charset="0" pitchFamily="18" typeface="Times New Roman"/>
                  </a:rPr>
                  <a:t>Drag = f(V, L, r, m, c, t, e, T, etc.)</a:t>
                </a:r>
              </a:p>
              <a:p>
                <a:pPr indent="0" marL="0"/>
                <a:r>
                  <a:rPr b="1" dirty="0" lang="en-US" smtClean="0" sz="1600">
                    <a:latin charset="0" pitchFamily="18" typeface="Times New Roman"/>
                  </a:rPr>
                  <a:t>From dimensional analysis</a:t>
                </a:r>
                <a:r>
                  <a:rPr dirty="0" lang="en-US" smtClean="0">
                    <a:latin charset="0" pitchFamily="18" typeface="Times New Roman"/>
                  </a:rPr>
                  <a:t>,</a:t>
                </a:r>
              </a:p>
            </p:txBody>
          </p:sp>
          <p:pic>
            <p:nvPicPr>
              <p:cNvPr id="441" name="Picture 441"/>
              <p:cNvPicPr>
                <a:picLocks/>
              </p:cNvPicPr>
              <p:nvPr/>
            </p:nvPicPr>
            <p:blipFill>
              <a:blip r:embed="rId3"/>
              <a:stretch/>
            </p:blipFill>
            <p:spPr>
              <a:xfrm>
                <a:off x="3072" y="2880"/>
                <a:ext cx="2064" cy="982"/>
              </a:xfrm>
              <a:prstGeom prst="rect">
                <a:avLst/>
              </a:prstGeom>
              <a:noFill/>
              <a:ln>
                <a:solidFill>
                  <a:schemeClr val="tx2"/>
                </a:solidFill>
                <a:round/>
                <a:headEnd/>
                <a:tailEnd/>
              </a:ln>
              <a:effectLst/>
            </p:spPr>
          </p:pic>
        </p:grpSp>
        <p:pic>
          <p:nvPicPr>
            <p:cNvPr id="443" name="Picture 443"/>
            <p:cNvPicPr>
              <a:picLocks/>
            </p:cNvPicPr>
            <p:nvPr/>
          </p:nvPicPr>
          <p:blipFill>
            <a:blip r:embed="rId4"/>
            <a:stretch/>
          </p:blipFill>
          <p:spPr>
            <a:xfrm>
              <a:off x="2016" y="2832"/>
              <a:ext cx="1344" cy="672"/>
            </a:xfrm>
            <a:prstGeom prst="rect">
              <a:avLst/>
            </a:prstGeom>
            <a:noFill/>
            <a:ln>
              <a:solidFill>
                <a:schemeClr val="tx2"/>
              </a:solidFill>
              <a:round/>
              <a:headEnd/>
              <a:tailEnd/>
            </a:ln>
            <a:effectLst/>
          </p:spPr>
        </p:pic>
      </p:grpSp>
      <p:sp>
        <p:nvSpPr>
          <p:cNvPr id="445" name="Text Box 445"/>
          <p:cNvSpPr txBox="1">
            <a:spLocks/>
          </p:cNvSpPr>
          <p:nvPr/>
        </p:nvSpPr>
        <p:spPr>
          <a:xfrm>
            <a:off x="3689350" y="5943600"/>
            <a:ext cx="5149850" cy="527050"/>
          </a:xfrm>
          <a:prstGeom prst="rect">
            <a:avLst/>
          </a:prstGeom>
          <a:noFill/>
          <a:ln>
            <a:solidFill>
              <a:schemeClr val="tx2"/>
            </a:solidFill>
            <a:round/>
            <a:headEnd/>
            <a:tailEnd/>
          </a:ln>
          <a:effectLst/>
        </p:spPr>
        <p:txBody>
          <a:bodyPr anchor="t" numCol="1" wrap="none">
            <a:spAutoFit/>
          </a:bodyPr>
          <a:lstStyle/>
          <a:p>
            <a:pPr algn="ctr" indent="0" marL="0"/>
            <a:r>
              <a:rPr b="1" dirty="0" lang="en-US" smtClean="0" sz="1400">
                <a:latin charset="0" pitchFamily="18" typeface="Times New Roman"/>
              </a:rPr>
              <a:t>Examples of dimensionless quantities</a:t>
            </a:r>
            <a:r>
              <a:rPr b="1" dirty="0" lang="en-US" smtClean="0" sz="1400">
                <a:solidFill>
                  <a:schemeClr val="tx2"/>
                </a:solidFill>
                <a:latin charset="0" pitchFamily="18" typeface="Times New Roman"/>
              </a:rPr>
              <a:t> : </a:t>
            </a:r>
            <a:r>
              <a:rPr b="1" dirty="0" lang="en-US" smtClean="0" sz="1400">
                <a:solidFill>
                  <a:schemeClr val="folHlink"/>
                </a:solidFill>
                <a:latin charset="0" pitchFamily="18" typeface="Times New Roman"/>
              </a:rPr>
              <a:t>Reynolds number, Froude</a:t>
            </a:r>
          </a:p>
          <a:p>
            <a:pPr algn="ctr" indent="0" marL="0"/>
            <a:r>
              <a:rPr b="1" dirty="0" lang="en-US" smtClean="0" sz="1400">
                <a:solidFill>
                  <a:schemeClr val="folHlink"/>
                </a:solidFill>
                <a:latin charset="0" pitchFamily="18" typeface="Times New Roman"/>
              </a:rPr>
              <a:t>Number, Strouhal number, Euler number, etc</a:t>
            </a:r>
            <a:r>
              <a:rPr b="1" dirty="0" lang="en-US" smtClean="0" sz="1400">
                <a:solidFill>
                  <a:schemeClr val="accent1"/>
                </a:solidFill>
                <a:latin charset="0" pitchFamily="18" typeface="Times New Roman"/>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Text Box 446"/>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447" name="Text Box 447"/>
          <p:cNvSpPr>
            <a:spLocks/>
          </p:cNvSpPr>
          <p:nvPr>
            <p:ph idx="12" sz="quarter" type="sldNum"/>
          </p:nvPr>
        </p:nvSpPr>
        <p:spPr/>
        <p:txBody>
          <a:bodyPr numCol="1"/>
          <a:lstStyle/>
          <a:p>
            <a:pPr algn="r"/>
            <a:fld id="{1EF84801-1C83-688C-12D4-49A38DBD5949}" type="slidenum"/>
            <a:endParaRPr dirty="0" lang="en-US" smtClean="0" sz="1400">
              <a:latin charset="0" pitchFamily="18" typeface="Times New Roman"/>
            </a:endParaRPr>
          </a:p>
        </p:txBody>
      </p:sp>
      <p:sp>
        <p:nvSpPr>
          <p:cNvPr id="448" name="Text Box 448"/>
          <p:cNvSpPr>
            <a:spLocks/>
          </p:cNvSpPr>
          <p:nvPr/>
        </p:nvSpPr>
        <p:spPr>
          <a:xfrm>
            <a:off x="533400" y="-76200"/>
            <a:ext cx="7772400" cy="762000"/>
          </a:xfrm>
          <a:prstGeom prst="rect">
            <a:avLst/>
          </a:prstGeom>
          <a:noFill/>
          <a:ln>
            <a:noFill/>
          </a:ln>
          <a:effectLst/>
        </p:spPr>
        <p:txBody>
          <a:bodyPr anchor="b" numCol="1"/>
          <a:lstStyle/>
          <a:p>
            <a:pPr algn="ctr" indent="0" marL="0"/>
            <a:r>
              <a:rPr dirty="0" lang="en-US" smtClean="0" sz="3600">
                <a:solidFill>
                  <a:schemeClr val="tx2"/>
                </a:solidFill>
                <a:latin charset="0" typeface="Tahoma"/>
              </a:rPr>
              <a:t>Similarity and model testing</a:t>
            </a:r>
          </a:p>
        </p:txBody>
      </p:sp>
      <p:sp>
        <p:nvSpPr>
          <p:cNvPr id="449" name="Text Box 449"/>
          <p:cNvSpPr txBox="1">
            <a:spLocks/>
          </p:cNvSpPr>
          <p:nvPr/>
        </p:nvSpPr>
        <p:spPr>
          <a:xfrm>
            <a:off x="381000" y="838200"/>
            <a:ext cx="8382000" cy="3605212"/>
          </a:xfrm>
          <a:prstGeom prst="rect">
            <a:avLst/>
          </a:prstGeom>
          <a:noFill/>
          <a:ln>
            <a:noFill/>
          </a:ln>
          <a:effectLst/>
        </p:spPr>
        <p:txBody>
          <a:bodyPr numCol="1">
            <a:spAutoFit/>
          </a:bodyPr>
          <a:lstStyle/>
          <a:p>
            <a:pPr indent="0" marL="0">
              <a:buSzPct val="135000"/>
              <a:buFontTx/>
              <a:buChar char="•"/>
            </a:pPr>
            <a:r>
              <a:rPr b="1" dirty="0" lang="en-US" smtClean="0" sz="1800">
                <a:solidFill>
                  <a:schemeClr val="tx2"/>
                </a:solidFill>
                <a:latin charset="0" pitchFamily="18" typeface="Times New Roman"/>
              </a:rPr>
              <a:t> </a:t>
            </a:r>
            <a:r>
              <a:rPr b="1" dirty="0" lang="en-US" smtClean="0" sz="1800" u="sng">
                <a:latin charset="0" pitchFamily="18" typeface="Times New Roman"/>
              </a:rPr>
              <a:t>Definition </a:t>
            </a:r>
            <a:r>
              <a:rPr b="1" dirty="0" lang="en-US" smtClean="0" sz="1800">
                <a:latin charset="0" pitchFamily="18" typeface="Times New Roman"/>
              </a:rPr>
              <a:t>: </a:t>
            </a:r>
            <a:r>
              <a:rPr b="1" dirty="0" lang="en-US" smtClean="0" sz="1600">
                <a:latin charset="0" pitchFamily="18" typeface="Times New Roman"/>
              </a:rPr>
              <a:t>Flow conditions for a model test are completely similar if all relevant dimensionless parameters have the same corresponding values for model and prototype.</a:t>
            </a:r>
          </a:p>
          <a:p>
            <a:pPr indent="0" lvl="1" marL="457200">
              <a:buClr>
                <a:srgbClr val="0000FF"/>
              </a:buClr>
              <a:buSzPct val="120000"/>
              <a:buFontTx/>
              <a:buChar char="•"/>
            </a:pPr>
            <a:r>
              <a:rPr b="1" dirty="0" lang="en-US" smtClean="0" sz="1600">
                <a:latin charset="0" pitchFamily="18" typeface="Times New Roman"/>
              </a:rPr>
              <a:t> </a:t>
            </a:r>
            <a:r>
              <a:rPr b="1" dirty="0" lang="en-US" smtClean="0" sz="1600">
                <a:latin charset="2" pitchFamily="18" typeface="Symbol"/>
              </a:rPr>
              <a:t>P</a:t>
            </a:r>
            <a:r>
              <a:rPr b="1" dirty="0" lang="en-US" smtClean="0" sz="1600">
                <a:latin charset="0" pitchFamily="18" typeface="Times New Roman"/>
              </a:rPr>
              <a:t>i model = </a:t>
            </a:r>
            <a:r>
              <a:rPr b="1" dirty="0" lang="en-US" smtClean="0" sz="1600">
                <a:latin charset="2" pitchFamily="18" typeface="Symbol"/>
              </a:rPr>
              <a:t>P</a:t>
            </a:r>
            <a:r>
              <a:rPr b="1" dirty="0" lang="en-US" smtClean="0" sz="1600">
                <a:latin charset="0" pitchFamily="18" typeface="Times New Roman"/>
              </a:rPr>
              <a:t>i prototype i = 1</a:t>
            </a:r>
          </a:p>
          <a:p>
            <a:pPr indent="0" lvl="1" marL="457200">
              <a:buClr>
                <a:srgbClr val="0000FF"/>
              </a:buClr>
              <a:buSzPct val="120000"/>
              <a:buFontTx/>
              <a:buChar char="•"/>
            </a:pPr>
            <a:r>
              <a:rPr b="1" dirty="0" lang="en-US" smtClean="0" sz="1600">
                <a:latin charset="0" pitchFamily="18" typeface="Times New Roman"/>
              </a:rPr>
              <a:t> Enables extrapolation from model to full scale</a:t>
            </a:r>
          </a:p>
          <a:p>
            <a:pPr indent="0" lvl="1" marL="457200">
              <a:buClr>
                <a:srgbClr val="0000FF"/>
              </a:buClr>
              <a:buSzPct val="120000"/>
              <a:buFontTx/>
              <a:buChar char="•"/>
            </a:pPr>
            <a:r>
              <a:rPr b="1" dirty="0" lang="en-US" smtClean="0" sz="1600">
                <a:latin charset="0" pitchFamily="18" typeface="Times New Roman"/>
              </a:rPr>
              <a:t> However, complete similarity usually not possible. Therefore, often it is necessary to</a:t>
            </a:r>
          </a:p>
          <a:p>
            <a:pPr indent="0" lvl="1" marL="457200">
              <a:buNone/>
            </a:pPr>
            <a:r>
              <a:rPr b="1" dirty="0" lang="en-US" smtClean="0" sz="1600">
                <a:latin charset="0" pitchFamily="18" typeface="Times New Roman"/>
              </a:rPr>
              <a:t>   use   Re, or   Fr, or Ma scaling, i.e., select most important </a:t>
            </a:r>
            <a:r>
              <a:rPr b="1" dirty="0" lang="en-US" smtClean="0" sz="1600">
                <a:latin charset="2" pitchFamily="18" typeface="Symbol"/>
              </a:rPr>
              <a:t>P </a:t>
            </a:r>
            <a:r>
              <a:rPr b="1" dirty="0" lang="en-US" smtClean="0" sz="1600">
                <a:latin charset="0" pitchFamily="18" typeface="Times New Roman"/>
              </a:rPr>
              <a:t>and accommodate others</a:t>
            </a:r>
          </a:p>
          <a:p>
            <a:pPr indent="0" lvl="1" marL="457200">
              <a:buNone/>
            </a:pPr>
            <a:r>
              <a:rPr b="1" dirty="0" lang="en-US" smtClean="0" sz="1600">
                <a:latin charset="0" pitchFamily="18" typeface="Times New Roman"/>
              </a:rPr>
              <a:t>   as best possible.</a:t>
            </a:r>
          </a:p>
          <a:p>
            <a:pPr indent="0" marL="0">
              <a:buClr>
                <a:schemeClr val="tx2"/>
              </a:buClr>
              <a:buSzPct val="135000"/>
              <a:buFontTx/>
              <a:buChar char="•"/>
            </a:pPr>
            <a:r>
              <a:rPr b="1" dirty="0" lang="en-US" smtClean="0" sz="1800">
                <a:latin charset="0" pitchFamily="18" typeface="Times New Roman"/>
              </a:rPr>
              <a:t> </a:t>
            </a:r>
            <a:r>
              <a:rPr b="1" dirty="0" lang="en-US" smtClean="0" sz="1800" u="sng">
                <a:latin charset="0" pitchFamily="18" typeface="Times New Roman"/>
              </a:rPr>
              <a:t>Types of similarity</a:t>
            </a:r>
            <a:r>
              <a:rPr b="1" dirty="0" lang="en-US" smtClean="0" sz="1800">
                <a:latin charset="0" pitchFamily="18" typeface="Times New Roman"/>
              </a:rPr>
              <a:t>: </a:t>
            </a:r>
          </a:p>
          <a:p>
            <a:pPr indent="0" lvl="1" marL="457200">
              <a:buClr>
                <a:srgbClr val="0000FF"/>
              </a:buClr>
              <a:buSzPct val="120000"/>
              <a:buFontTx/>
              <a:buChar char="•"/>
            </a:pPr>
            <a:r>
              <a:rPr b="1" dirty="0" lang="en-US" smtClean="0" sz="1800">
                <a:latin charset="0" pitchFamily="18" typeface="Times New Roman"/>
              </a:rPr>
              <a:t> </a:t>
            </a:r>
            <a:r>
              <a:rPr b="1" dirty="0" lang="en-US" smtClean="0" sz="1600">
                <a:latin charset="0" pitchFamily="18" typeface="Times New Roman"/>
              </a:rPr>
              <a:t>Geometric Similarity : all body dimensions in all three coordinates have the same</a:t>
            </a:r>
          </a:p>
          <a:p>
            <a:pPr indent="0" lvl="1" marL="457200">
              <a:buNone/>
            </a:pPr>
            <a:r>
              <a:rPr b="1" dirty="0" lang="en-US" smtClean="0" sz="1600">
                <a:latin charset="0" pitchFamily="18" typeface="Times New Roman"/>
              </a:rPr>
              <a:t>    linear-scale ratios.</a:t>
            </a:r>
          </a:p>
          <a:p>
            <a:pPr indent="0" lvl="1" marL="457200">
              <a:buClr>
                <a:srgbClr val="0000FF"/>
              </a:buClr>
              <a:buSzPct val="120000"/>
              <a:buFontTx/>
              <a:buChar char="•"/>
            </a:pPr>
            <a:r>
              <a:rPr b="1" dirty="0" lang="en-US" smtClean="0" sz="1600">
                <a:latin charset="0" pitchFamily="18" typeface="Times New Roman"/>
              </a:rPr>
              <a:t> Kinematic Similarity : homologous (same relative position) particles lie at homologous</a:t>
            </a:r>
          </a:p>
          <a:p>
            <a:pPr indent="0" lvl="1" marL="457200">
              <a:buNone/>
            </a:pPr>
            <a:r>
              <a:rPr b="1" dirty="0" lang="en-US" smtClean="0" sz="1600">
                <a:latin charset="0" pitchFamily="18" typeface="Times New Roman"/>
              </a:rPr>
              <a:t>   points at homologous times.</a:t>
            </a:r>
          </a:p>
          <a:p>
            <a:pPr indent="0" lvl="1" marL="457200">
              <a:buClr>
                <a:srgbClr val="0000FF"/>
              </a:buClr>
              <a:buSzPct val="120000"/>
              <a:buFontTx/>
              <a:buChar char="•"/>
            </a:pPr>
            <a:r>
              <a:rPr b="1" dirty="0" lang="en-US" smtClean="0" sz="1600">
                <a:latin charset="0" pitchFamily="18" typeface="Times New Roman"/>
              </a:rPr>
              <a:t> Dynamic Similarity : in addition to the requirements for kinematic similarity the model</a:t>
            </a:r>
          </a:p>
          <a:p>
            <a:pPr indent="0" lvl="1" marL="457200">
              <a:buNone/>
            </a:pPr>
            <a:r>
              <a:rPr b="1" dirty="0" lang="en-US" smtClean="0" sz="1600">
                <a:latin charset="0" pitchFamily="18" typeface="Times New Roman"/>
              </a:rPr>
              <a:t>   and prototype forces must be in a constant ratio.</a:t>
            </a:r>
          </a:p>
        </p:txBody>
      </p:sp>
      <p:pic>
        <p:nvPicPr>
          <p:cNvPr id="450" name="Picture 450"/>
          <p:cNvPicPr>
            <a:picLocks/>
          </p:cNvPicPr>
          <p:nvPr/>
        </p:nvPicPr>
        <p:blipFill>
          <a:blip r:embed="rId2"/>
          <a:stretch/>
        </p:blipFill>
        <p:spPr>
          <a:xfrm>
            <a:off x="2667000" y="4495800"/>
            <a:ext cx="2286000" cy="2006600"/>
          </a:xfrm>
          <a:prstGeom prst="rect">
            <a:avLst/>
          </a:prstGeom>
          <a:noFill/>
          <a:ln>
            <a:solidFill>
              <a:schemeClr val="tx2"/>
            </a:solidFill>
            <a:round/>
            <a:headEnd/>
            <a:tailEnd/>
          </a:ln>
          <a:effectLst/>
        </p:spPr>
      </p:pic>
      <p:pic>
        <p:nvPicPr>
          <p:cNvPr id="452" name="Picture 452"/>
          <p:cNvPicPr>
            <a:picLocks/>
          </p:cNvPicPr>
          <p:nvPr/>
        </p:nvPicPr>
        <p:blipFill>
          <a:blip r:embed="rId3"/>
          <a:stretch/>
        </p:blipFill>
        <p:spPr>
          <a:xfrm>
            <a:off x="5029200" y="4495800"/>
            <a:ext cx="1162050" cy="1971675"/>
          </a:xfrm>
          <a:prstGeom prst="rect">
            <a:avLst/>
          </a:prstGeom>
          <a:noFill/>
          <a:ln>
            <a:noFill/>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81"/>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82" name="Text Box 82"/>
          <p:cNvSpPr>
            <a:spLocks/>
          </p:cNvSpPr>
          <p:nvPr>
            <p:ph idx="12" sz="quarter" type="sldNum"/>
          </p:nvPr>
        </p:nvSpPr>
        <p:spPr/>
        <p:txBody>
          <a:bodyPr numCol="1"/>
          <a:lstStyle/>
          <a:p>
            <a:pPr algn="r"/>
            <a:fld id="{886983E9-A072-3120-4056-A4849FD2D2B4}" type="slidenum"/>
            <a:endParaRPr dirty="0" lang="en-US" smtClean="0" sz="1400">
              <a:latin charset="0" pitchFamily="18" typeface="Times New Roman"/>
            </a:endParaRPr>
          </a:p>
        </p:txBody>
      </p:sp>
      <p:sp>
        <p:nvSpPr>
          <p:cNvPr id="83" name="Text Box 83"/>
          <p:cNvSpPr>
            <a:spLocks/>
          </p:cNvSpPr>
          <p:nvPr>
            <p:ph type="title"/>
          </p:nvPr>
        </p:nvSpPr>
        <p:spPr>
          <a:xfrm>
            <a:off x="1057275" y="0"/>
            <a:ext cx="7400925" cy="1143000"/>
          </a:xfrm>
          <a:prstGeom prst="rect">
            <a:avLst/>
          </a:prstGeom>
        </p:spPr>
        <p:txBody>
          <a:bodyPr numCol="1"/>
          <a:lstStyle/>
          <a:p>
            <a:r>
              <a:t>History</a:t>
            </a:r>
          </a:p>
        </p:txBody>
      </p:sp>
      <p:pic>
        <p:nvPicPr>
          <p:cNvPr id="84" name="Picture 84"/>
          <p:cNvPicPr>
            <a:picLocks noChangeAspect="1"/>
          </p:cNvPicPr>
          <p:nvPr/>
        </p:nvPicPr>
        <p:blipFill>
          <a:blip r:embed="rId2"/>
          <a:stretch/>
        </p:blipFill>
        <p:spPr>
          <a:xfrm>
            <a:off x="701675" y="2057400"/>
            <a:ext cx="1089025" cy="1447800"/>
          </a:xfrm>
          <a:prstGeom prst="rect">
            <a:avLst/>
          </a:prstGeom>
          <a:noFill/>
        </p:spPr>
      </p:pic>
      <p:pic>
        <p:nvPicPr>
          <p:cNvPr id="86" name="Picture 86"/>
          <p:cNvPicPr>
            <a:picLocks noChangeAspect="1"/>
          </p:cNvPicPr>
          <p:nvPr/>
        </p:nvPicPr>
        <p:blipFill>
          <a:blip r:embed="rId3"/>
          <a:stretch/>
        </p:blipFill>
        <p:spPr>
          <a:xfrm>
            <a:off x="2362200" y="2057400"/>
            <a:ext cx="1144587" cy="1447800"/>
          </a:xfrm>
          <a:prstGeom prst="rect">
            <a:avLst/>
          </a:prstGeom>
          <a:noFill/>
        </p:spPr>
      </p:pic>
      <p:pic>
        <p:nvPicPr>
          <p:cNvPr id="88" name="Picture 88"/>
          <p:cNvPicPr>
            <a:picLocks noChangeAspect="1"/>
          </p:cNvPicPr>
          <p:nvPr/>
        </p:nvPicPr>
        <p:blipFill>
          <a:blip r:embed="rId4"/>
          <a:stretch/>
        </p:blipFill>
        <p:spPr>
          <a:xfrm>
            <a:off x="4114800" y="2057400"/>
            <a:ext cx="1143000" cy="1447800"/>
          </a:xfrm>
          <a:prstGeom prst="rect">
            <a:avLst/>
          </a:prstGeom>
          <a:noFill/>
        </p:spPr>
      </p:pic>
      <p:pic>
        <p:nvPicPr>
          <p:cNvPr id="90" name="Picture 90"/>
          <p:cNvPicPr>
            <a:picLocks noChangeAspect="1"/>
          </p:cNvPicPr>
          <p:nvPr/>
        </p:nvPicPr>
        <p:blipFill>
          <a:blip r:embed="rId5"/>
          <a:stretch/>
        </p:blipFill>
        <p:spPr>
          <a:xfrm>
            <a:off x="7543800" y="2057400"/>
            <a:ext cx="990600" cy="1447800"/>
          </a:xfrm>
          <a:prstGeom prst="rect">
            <a:avLst/>
          </a:prstGeom>
          <a:noFill/>
        </p:spPr>
      </p:pic>
      <p:pic>
        <p:nvPicPr>
          <p:cNvPr id="92" name="Picture 92"/>
          <p:cNvPicPr>
            <a:picLocks noChangeAspect="1"/>
          </p:cNvPicPr>
          <p:nvPr/>
        </p:nvPicPr>
        <p:blipFill>
          <a:blip r:embed="rId6"/>
          <a:stretch/>
        </p:blipFill>
        <p:spPr>
          <a:xfrm>
            <a:off x="5791200" y="2057400"/>
            <a:ext cx="1189037" cy="1447800"/>
          </a:xfrm>
          <a:prstGeom prst="rect">
            <a:avLst/>
          </a:prstGeom>
          <a:noFill/>
        </p:spPr>
      </p:pic>
      <p:pic>
        <p:nvPicPr>
          <p:cNvPr id="94" name="Picture 94"/>
          <p:cNvPicPr>
            <a:picLocks noChangeAspect="1"/>
          </p:cNvPicPr>
          <p:nvPr/>
        </p:nvPicPr>
        <p:blipFill>
          <a:blip r:embed="rId7"/>
          <a:stretch/>
        </p:blipFill>
        <p:spPr>
          <a:xfrm>
            <a:off x="609600" y="4267200"/>
            <a:ext cx="1189037" cy="1447800"/>
          </a:xfrm>
          <a:prstGeom prst="rect">
            <a:avLst/>
          </a:prstGeom>
          <a:noFill/>
        </p:spPr>
      </p:pic>
      <p:pic>
        <p:nvPicPr>
          <p:cNvPr id="96" name="Picture 96"/>
          <p:cNvPicPr>
            <a:picLocks noChangeAspect="1"/>
          </p:cNvPicPr>
          <p:nvPr/>
        </p:nvPicPr>
        <p:blipFill>
          <a:blip r:embed="rId8"/>
          <a:stretch/>
        </p:blipFill>
        <p:spPr>
          <a:xfrm>
            <a:off x="2286000" y="4267200"/>
            <a:ext cx="1231900" cy="1447800"/>
          </a:xfrm>
          <a:prstGeom prst="rect">
            <a:avLst/>
          </a:prstGeom>
          <a:noFill/>
        </p:spPr>
      </p:pic>
      <p:pic>
        <p:nvPicPr>
          <p:cNvPr id="98" name="Picture 98"/>
          <p:cNvPicPr>
            <a:picLocks noChangeAspect="1"/>
          </p:cNvPicPr>
          <p:nvPr/>
        </p:nvPicPr>
        <p:blipFill>
          <a:blip r:embed="rId9"/>
          <a:stretch/>
        </p:blipFill>
        <p:spPr>
          <a:xfrm>
            <a:off x="4064000" y="4267200"/>
            <a:ext cx="1193800" cy="1447800"/>
          </a:xfrm>
          <a:prstGeom prst="rect">
            <a:avLst/>
          </a:prstGeom>
          <a:noFill/>
        </p:spPr>
      </p:pic>
      <p:pic>
        <p:nvPicPr>
          <p:cNvPr id="100" name="Picture 100"/>
          <p:cNvPicPr>
            <a:picLocks noChangeAspect="1"/>
          </p:cNvPicPr>
          <p:nvPr/>
        </p:nvPicPr>
        <p:blipFill>
          <a:blip r:embed="rId10"/>
          <a:stretch/>
        </p:blipFill>
        <p:spPr>
          <a:xfrm>
            <a:off x="5829300" y="4267200"/>
            <a:ext cx="1104900" cy="1447800"/>
          </a:xfrm>
          <a:prstGeom prst="rect">
            <a:avLst/>
          </a:prstGeom>
          <a:noFill/>
        </p:spPr>
      </p:pic>
      <p:sp>
        <p:nvSpPr>
          <p:cNvPr id="102" name="Text Box 102"/>
          <p:cNvSpPr txBox="1">
            <a:spLocks/>
          </p:cNvSpPr>
          <p:nvPr/>
        </p:nvSpPr>
        <p:spPr>
          <a:xfrm>
            <a:off x="762000" y="1219200"/>
            <a:ext cx="4854575" cy="457200"/>
          </a:xfrm>
          <a:prstGeom prst="rect">
            <a:avLst/>
          </a:prstGeom>
          <a:noFill/>
          <a:ln>
            <a:noFill/>
          </a:ln>
          <a:effectLst/>
        </p:spPr>
        <p:txBody>
          <a:bodyPr numCol="1">
            <a:spAutoFit/>
          </a:bodyPr>
          <a:lstStyle/>
          <a:p>
            <a:pPr indent="0" marL="0">
              <a:spcBef>
                <a:spcPct val="50000"/>
              </a:spcBef>
            </a:pPr>
            <a:r>
              <a:rPr dirty="0" lang="en-US" smtClean="0">
                <a:latin charset="0" typeface="Tahoma"/>
              </a:rPr>
              <a:t>Faces of Fluid Mechanics</a:t>
            </a:r>
          </a:p>
        </p:txBody>
      </p:sp>
      <p:sp>
        <p:nvSpPr>
          <p:cNvPr id="103" name="Text Box 103"/>
          <p:cNvSpPr txBox="1">
            <a:spLocks/>
          </p:cNvSpPr>
          <p:nvPr/>
        </p:nvSpPr>
        <p:spPr>
          <a:xfrm>
            <a:off x="593725" y="3843337"/>
            <a:ext cx="1311275" cy="457200"/>
          </a:xfrm>
          <a:prstGeom prst="rect">
            <a:avLst/>
          </a:prstGeom>
          <a:noFill/>
          <a:ln>
            <a:noFill/>
          </a:ln>
          <a:effectLst/>
        </p:spPr>
        <p:txBody>
          <a:bodyPr numCol="1">
            <a:spAutoFit/>
          </a:bodyPr>
          <a:lstStyle/>
          <a:p>
            <a:endParaRPr/>
          </a:p>
        </p:txBody>
      </p:sp>
      <p:sp>
        <p:nvSpPr>
          <p:cNvPr id="104" name="Text Box 104"/>
          <p:cNvSpPr txBox="1">
            <a:spLocks/>
          </p:cNvSpPr>
          <p:nvPr/>
        </p:nvSpPr>
        <p:spPr>
          <a:xfrm>
            <a:off x="381000" y="3565525"/>
            <a:ext cx="1692275" cy="641350"/>
          </a:xfrm>
          <a:prstGeom prst="rect">
            <a:avLst/>
          </a:prstGeom>
          <a:noFill/>
          <a:ln>
            <a:noFill/>
          </a:ln>
          <a:effectLst/>
        </p:spPr>
        <p:txBody>
          <a:bodyPr numCol="1">
            <a:spAutoFit/>
          </a:bodyPr>
          <a:lstStyle/>
          <a:p>
            <a:pPr algn="ctr" indent="0" marL="0"/>
            <a:r>
              <a:rPr dirty="0" lang="en-US" smtClean="0" sz="2000">
                <a:latin charset="0" typeface="Tahoma"/>
              </a:rPr>
              <a:t>Archimedes</a:t>
            </a:r>
          </a:p>
          <a:p>
            <a:pPr algn="ctr" indent="0" marL="0"/>
            <a:r>
              <a:rPr dirty="0" lang="en-US" smtClean="0" sz="1600">
                <a:latin charset="0" typeface="Tahoma"/>
              </a:rPr>
              <a:t>(C. 287-212 BC)</a:t>
            </a:r>
          </a:p>
        </p:txBody>
      </p:sp>
      <p:sp>
        <p:nvSpPr>
          <p:cNvPr id="105" name="Text Box 105"/>
          <p:cNvSpPr txBox="1">
            <a:spLocks/>
          </p:cNvSpPr>
          <p:nvPr/>
        </p:nvSpPr>
        <p:spPr>
          <a:xfrm>
            <a:off x="2286000" y="3581400"/>
            <a:ext cx="1447800" cy="641350"/>
          </a:xfrm>
          <a:prstGeom prst="rect">
            <a:avLst/>
          </a:prstGeom>
          <a:noFill/>
          <a:ln>
            <a:noFill/>
          </a:ln>
          <a:effectLst/>
        </p:spPr>
        <p:txBody>
          <a:bodyPr numCol="1">
            <a:spAutoFit/>
          </a:bodyPr>
          <a:lstStyle/>
          <a:p>
            <a:pPr algn="ctr" indent="0" marL="0"/>
            <a:r>
              <a:rPr dirty="0" lang="en-US" smtClean="0" sz="2000">
                <a:latin charset="0" typeface="Tahoma"/>
              </a:rPr>
              <a:t>Newton</a:t>
            </a:r>
          </a:p>
          <a:p>
            <a:pPr algn="ctr" indent="0" marL="0"/>
            <a:r>
              <a:rPr dirty="0" lang="en-US" smtClean="0" sz="1600">
                <a:latin charset="0" typeface="Tahoma"/>
              </a:rPr>
              <a:t>(1642-1727)</a:t>
            </a:r>
          </a:p>
        </p:txBody>
      </p:sp>
      <p:sp>
        <p:nvSpPr>
          <p:cNvPr id="106" name="Text Box 106"/>
          <p:cNvSpPr txBox="1">
            <a:spLocks/>
          </p:cNvSpPr>
          <p:nvPr/>
        </p:nvSpPr>
        <p:spPr>
          <a:xfrm>
            <a:off x="3886200" y="3581400"/>
            <a:ext cx="1447800" cy="641350"/>
          </a:xfrm>
          <a:prstGeom prst="rect">
            <a:avLst/>
          </a:prstGeom>
          <a:noFill/>
          <a:ln>
            <a:noFill/>
          </a:ln>
          <a:effectLst/>
        </p:spPr>
        <p:txBody>
          <a:bodyPr numCol="1">
            <a:spAutoFit/>
          </a:bodyPr>
          <a:lstStyle/>
          <a:p>
            <a:pPr algn="ctr" indent="0" marL="0"/>
            <a:r>
              <a:rPr dirty="0" lang="en-US" smtClean="0" sz="2000">
                <a:latin charset="0" typeface="Tahoma"/>
              </a:rPr>
              <a:t>Leibniz</a:t>
            </a:r>
          </a:p>
          <a:p>
            <a:pPr indent="0" marL="0"/>
            <a:r>
              <a:rPr dirty="0" lang="en-US" smtClean="0" sz="1600">
                <a:latin charset="0" typeface="Tahoma"/>
              </a:rPr>
              <a:t>(1646-1716)</a:t>
            </a:r>
          </a:p>
        </p:txBody>
      </p:sp>
      <p:sp>
        <p:nvSpPr>
          <p:cNvPr id="107" name="Text Box 107"/>
          <p:cNvSpPr txBox="1">
            <a:spLocks/>
          </p:cNvSpPr>
          <p:nvPr/>
        </p:nvSpPr>
        <p:spPr>
          <a:xfrm>
            <a:off x="7391400" y="3581400"/>
            <a:ext cx="1447800" cy="641350"/>
          </a:xfrm>
          <a:prstGeom prst="rect">
            <a:avLst/>
          </a:prstGeom>
          <a:noFill/>
          <a:ln>
            <a:noFill/>
          </a:ln>
          <a:effectLst/>
        </p:spPr>
        <p:txBody>
          <a:bodyPr numCol="1">
            <a:spAutoFit/>
          </a:bodyPr>
          <a:lstStyle/>
          <a:p>
            <a:pPr algn="ctr" indent="0" marL="0"/>
            <a:r>
              <a:rPr dirty="0" lang="en-US" smtClean="0" sz="2000">
                <a:latin charset="0" typeface="Tahoma"/>
              </a:rPr>
              <a:t>Euler</a:t>
            </a:r>
          </a:p>
          <a:p>
            <a:pPr algn="ctr" indent="0" marL="0"/>
            <a:r>
              <a:rPr dirty="0" lang="en-US" smtClean="0" sz="1600">
                <a:latin charset="0" typeface="Tahoma"/>
              </a:rPr>
              <a:t>(1707-1783)</a:t>
            </a:r>
          </a:p>
        </p:txBody>
      </p:sp>
      <p:sp>
        <p:nvSpPr>
          <p:cNvPr id="108" name="Text Box 108"/>
          <p:cNvSpPr txBox="1">
            <a:spLocks/>
          </p:cNvSpPr>
          <p:nvPr/>
        </p:nvSpPr>
        <p:spPr>
          <a:xfrm>
            <a:off x="533400" y="5715000"/>
            <a:ext cx="1303337" cy="641350"/>
          </a:xfrm>
          <a:prstGeom prst="rect">
            <a:avLst/>
          </a:prstGeom>
          <a:noFill/>
          <a:ln>
            <a:noFill/>
          </a:ln>
          <a:effectLst/>
        </p:spPr>
        <p:txBody>
          <a:bodyPr anchor="t" numCol="1" wrap="none">
            <a:spAutoFit/>
          </a:bodyPr>
          <a:lstStyle/>
          <a:p>
            <a:pPr algn="ctr" indent="0" marL="0"/>
            <a:r>
              <a:rPr dirty="0" lang="en-US" smtClean="0" sz="2000">
                <a:latin charset="0" typeface="Tahoma"/>
              </a:rPr>
              <a:t>Navier</a:t>
            </a:r>
          </a:p>
          <a:p>
            <a:pPr algn="ctr" indent="0" marL="0"/>
            <a:r>
              <a:rPr dirty="0" lang="en-US" smtClean="0" sz="1600">
                <a:latin charset="0" typeface="Tahoma"/>
              </a:rPr>
              <a:t>(1785-1836)</a:t>
            </a:r>
          </a:p>
        </p:txBody>
      </p:sp>
      <p:sp>
        <p:nvSpPr>
          <p:cNvPr id="109" name="Text Box 109"/>
          <p:cNvSpPr txBox="1">
            <a:spLocks/>
          </p:cNvSpPr>
          <p:nvPr/>
        </p:nvSpPr>
        <p:spPr>
          <a:xfrm>
            <a:off x="2278062" y="5759450"/>
            <a:ext cx="1303337" cy="641350"/>
          </a:xfrm>
          <a:prstGeom prst="rect">
            <a:avLst/>
          </a:prstGeom>
          <a:noFill/>
          <a:ln>
            <a:noFill/>
          </a:ln>
          <a:effectLst/>
        </p:spPr>
        <p:txBody>
          <a:bodyPr anchor="t" numCol="1" wrap="none">
            <a:spAutoFit/>
          </a:bodyPr>
          <a:lstStyle/>
          <a:p>
            <a:pPr algn="ctr" indent="0" marL="0"/>
            <a:r>
              <a:rPr dirty="0" lang="en-US" smtClean="0" sz="2000">
                <a:latin charset="0" typeface="Tahoma"/>
              </a:rPr>
              <a:t>Stokes</a:t>
            </a:r>
          </a:p>
          <a:p>
            <a:pPr algn="ctr" indent="0" marL="0"/>
            <a:r>
              <a:rPr dirty="0" lang="en-US" smtClean="0" sz="1600">
                <a:latin charset="0" typeface="Tahoma"/>
              </a:rPr>
              <a:t>(1819-1903)</a:t>
            </a:r>
          </a:p>
        </p:txBody>
      </p:sp>
      <p:sp>
        <p:nvSpPr>
          <p:cNvPr id="110" name="Text Box 110"/>
          <p:cNvSpPr txBox="1">
            <a:spLocks/>
          </p:cNvSpPr>
          <p:nvPr/>
        </p:nvSpPr>
        <p:spPr>
          <a:xfrm>
            <a:off x="4038600" y="5791200"/>
            <a:ext cx="1303337" cy="641350"/>
          </a:xfrm>
          <a:prstGeom prst="rect">
            <a:avLst/>
          </a:prstGeom>
          <a:noFill/>
          <a:ln>
            <a:noFill/>
          </a:ln>
          <a:effectLst/>
        </p:spPr>
        <p:txBody>
          <a:bodyPr anchor="t" numCol="1" wrap="none">
            <a:spAutoFit/>
          </a:bodyPr>
          <a:lstStyle/>
          <a:p>
            <a:pPr algn="ctr" indent="0" marL="0"/>
            <a:r>
              <a:rPr dirty="0" lang="en-US" smtClean="0" sz="2000">
                <a:latin charset="0" typeface="Tahoma"/>
              </a:rPr>
              <a:t>Reynolds</a:t>
            </a:r>
          </a:p>
          <a:p>
            <a:pPr algn="ctr" indent="0" marL="0"/>
            <a:r>
              <a:rPr dirty="0" lang="en-US" smtClean="0" sz="1600">
                <a:latin charset="0" typeface="Tahoma"/>
              </a:rPr>
              <a:t>(1842-1912)</a:t>
            </a:r>
          </a:p>
        </p:txBody>
      </p:sp>
      <p:sp>
        <p:nvSpPr>
          <p:cNvPr id="111" name="Text Box 111"/>
          <p:cNvSpPr txBox="1">
            <a:spLocks/>
          </p:cNvSpPr>
          <p:nvPr/>
        </p:nvSpPr>
        <p:spPr>
          <a:xfrm>
            <a:off x="5707062" y="5759450"/>
            <a:ext cx="1303337" cy="641350"/>
          </a:xfrm>
          <a:prstGeom prst="rect">
            <a:avLst/>
          </a:prstGeom>
          <a:noFill/>
          <a:ln>
            <a:noFill/>
          </a:ln>
          <a:effectLst/>
        </p:spPr>
        <p:txBody>
          <a:bodyPr anchor="t" numCol="1" wrap="none">
            <a:spAutoFit/>
          </a:bodyPr>
          <a:lstStyle/>
          <a:p>
            <a:pPr algn="ctr" indent="0" marL="0"/>
            <a:r>
              <a:rPr dirty="0" lang="en-US" smtClean="0" sz="2000">
                <a:latin charset="0" typeface="Tahoma"/>
              </a:rPr>
              <a:t>Prandtl</a:t>
            </a:r>
          </a:p>
          <a:p>
            <a:pPr algn="ctr" indent="0" marL="0"/>
            <a:r>
              <a:rPr dirty="0" lang="en-US" smtClean="0" sz="1600">
                <a:latin charset="0" typeface="Tahoma"/>
              </a:rPr>
              <a:t>(1875-1953)</a:t>
            </a:r>
          </a:p>
        </p:txBody>
      </p:sp>
      <p:sp>
        <p:nvSpPr>
          <p:cNvPr id="112" name="Text Box 112"/>
          <p:cNvSpPr txBox="1">
            <a:spLocks/>
          </p:cNvSpPr>
          <p:nvPr/>
        </p:nvSpPr>
        <p:spPr>
          <a:xfrm>
            <a:off x="5638800" y="3581400"/>
            <a:ext cx="1447800" cy="641350"/>
          </a:xfrm>
          <a:prstGeom prst="rect">
            <a:avLst/>
          </a:prstGeom>
          <a:noFill/>
          <a:ln>
            <a:noFill/>
          </a:ln>
          <a:effectLst/>
        </p:spPr>
        <p:txBody>
          <a:bodyPr numCol="1">
            <a:spAutoFit/>
          </a:bodyPr>
          <a:lstStyle/>
          <a:p>
            <a:pPr algn="ctr" indent="0" marL="0"/>
            <a:r>
              <a:rPr dirty="0" lang="en-US" smtClean="0" sz="2000">
                <a:latin charset="0" typeface="Tahoma"/>
              </a:rPr>
              <a:t>Bernoulli</a:t>
            </a:r>
          </a:p>
          <a:p>
            <a:pPr algn="ctr" indent="0" marL="0"/>
            <a:r>
              <a:rPr dirty="0" lang="en-US" smtClean="0" sz="1600">
                <a:latin charset="0" typeface="Tahoma"/>
              </a:rPr>
              <a:t>(1667-1748)</a:t>
            </a:r>
          </a:p>
        </p:txBody>
      </p:sp>
      <p:pic>
        <p:nvPicPr>
          <p:cNvPr id="113" name="Picture 113">
            <a:hlinkClick r:id="rId11"/>
          </p:cNvPr>
          <p:cNvPicPr>
            <a:picLocks/>
          </p:cNvPicPr>
          <p:nvPr/>
        </p:nvPicPr>
        <p:blipFill>
          <a:blip r:embed="rId12"/>
          <a:stretch/>
        </p:blipFill>
        <p:spPr>
          <a:xfrm>
            <a:off x="7467600" y="4240212"/>
            <a:ext cx="1217612" cy="1474787"/>
          </a:xfrm>
          <a:prstGeom prst="rect">
            <a:avLst/>
          </a:prstGeom>
          <a:noFill/>
        </p:spPr>
      </p:pic>
      <p:sp>
        <p:nvSpPr>
          <p:cNvPr id="115" name="Text Box 115"/>
          <p:cNvSpPr txBox="1">
            <a:spLocks/>
          </p:cNvSpPr>
          <p:nvPr/>
        </p:nvSpPr>
        <p:spPr>
          <a:xfrm>
            <a:off x="7459662" y="5835650"/>
            <a:ext cx="1303337" cy="641350"/>
          </a:xfrm>
          <a:prstGeom prst="rect">
            <a:avLst/>
          </a:prstGeom>
          <a:noFill/>
          <a:ln>
            <a:noFill/>
          </a:ln>
          <a:effectLst/>
        </p:spPr>
        <p:txBody>
          <a:bodyPr anchor="t" numCol="1" wrap="none">
            <a:spAutoFit/>
          </a:bodyPr>
          <a:lstStyle/>
          <a:p>
            <a:pPr algn="ctr" indent="0" marL="0"/>
            <a:r>
              <a:rPr dirty="0" lang="en-US" smtClean="0" sz="2000">
                <a:latin charset="0" typeface="Tahoma"/>
              </a:rPr>
              <a:t>Taylor</a:t>
            </a:r>
          </a:p>
          <a:p>
            <a:pPr algn="ctr" indent="0" marL="0"/>
            <a:r>
              <a:rPr dirty="0" lang="en-US" smtClean="0" sz="1600">
                <a:latin charset="0" typeface="Tahoma"/>
              </a:rPr>
              <a:t>(1886-1975)</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Text Box 454"/>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455" name="Text Box 455"/>
          <p:cNvSpPr>
            <a:spLocks/>
          </p:cNvSpPr>
          <p:nvPr>
            <p:ph idx="12" sz="quarter" type="sldNum"/>
          </p:nvPr>
        </p:nvSpPr>
        <p:spPr/>
        <p:txBody>
          <a:bodyPr numCol="1"/>
          <a:lstStyle/>
          <a:p>
            <a:pPr algn="r"/>
            <a:fld id="{2EF55A87-CB91-9933-2AEB-9CB2F35E5A15}" type="slidenum"/>
            <a:endParaRPr dirty="0" lang="en-US" smtClean="0" sz="1400">
              <a:latin charset="0" pitchFamily="18" typeface="Times New Roman"/>
            </a:endParaRPr>
          </a:p>
        </p:txBody>
      </p:sp>
      <p:sp>
        <p:nvSpPr>
          <p:cNvPr id="456" name="Text Box 456"/>
          <p:cNvSpPr>
            <a:spLocks/>
          </p:cNvSpPr>
          <p:nvPr>
            <p:ph type="title"/>
          </p:nvPr>
        </p:nvSpPr>
        <p:spPr>
          <a:xfrm>
            <a:off x="685800" y="76200"/>
            <a:ext cx="7772400" cy="615950"/>
          </a:xfrm>
          <a:prstGeom prst="rect">
            <a:avLst/>
          </a:prstGeom>
          <a:ln>
            <a:noFill/>
          </a:ln>
          <a:effectLst/>
        </p:spPr>
        <p:txBody>
          <a:bodyPr anchor="b" numCol="1"/>
          <a:lstStyle/>
          <a:p>
            <a:r>
              <a:t>EFD process</a:t>
            </a:r>
          </a:p>
        </p:txBody>
      </p:sp>
      <p:sp>
        <p:nvSpPr>
          <p:cNvPr id="457" name="Text Box 457"/>
          <p:cNvSpPr>
            <a:spLocks/>
          </p:cNvSpPr>
          <p:nvPr/>
        </p:nvSpPr>
        <p:spPr>
          <a:xfrm>
            <a:off x="609600" y="990600"/>
            <a:ext cx="8153400" cy="1370012"/>
          </a:xfrm>
          <a:prstGeom prst="rect">
            <a:avLst/>
          </a:prstGeom>
          <a:noFill/>
          <a:ln>
            <a:noFill/>
          </a:ln>
          <a:effectLst/>
        </p:spPr>
        <p:txBody>
          <a:bodyPr numCol="1">
            <a:spAutoFit/>
          </a:bodyPr>
          <a:lstStyle/>
          <a:p>
            <a:pPr indent="0" marL="0">
              <a:lnSpc>
                <a:spcPct val="80000"/>
              </a:lnSpc>
              <a:spcBef>
                <a:spcPct val="50000"/>
              </a:spcBef>
              <a:buClr>
                <a:schemeClr val="tx2"/>
              </a:buClr>
              <a:buSzPct val="140000"/>
              <a:buFontTx/>
              <a:buChar char="•"/>
            </a:pPr>
            <a:r>
              <a:rPr dirty="0" lang="en-US" smtClean="0" sz="2000">
                <a:latin charset="0" typeface="Tahoma"/>
              </a:rPr>
              <a:t> “</a:t>
            </a:r>
            <a:r>
              <a:rPr dirty="0" lang="en-US" smtClean="0">
                <a:latin charset="0" typeface="Tahoma"/>
              </a:rPr>
              <a:t>EFD process” is the steps to set up an experiment and</a:t>
            </a:r>
          </a:p>
          <a:p>
            <a:pPr indent="0" marL="0">
              <a:lnSpc>
                <a:spcPct val="80000"/>
              </a:lnSpc>
              <a:spcBef>
                <a:spcPct val="50000"/>
              </a:spcBef>
              <a:buNone/>
            </a:pPr>
            <a:r>
              <a:rPr dirty="0" lang="en-US" smtClean="0">
                <a:latin charset="0" typeface="Tahoma"/>
              </a:rPr>
              <a:t>   take data</a:t>
            </a:r>
          </a:p>
          <a:p>
            <a:pPr indent="0" marL="0">
              <a:lnSpc>
                <a:spcPct val="90000"/>
              </a:lnSpc>
              <a:spcBef>
                <a:spcPct val="50000"/>
              </a:spcBef>
              <a:buNone/>
            </a:pPr>
            <a:r>
              <a:rPr dirty="0" lang="en-US" smtClean="0">
                <a:latin charset="0" pitchFamily="18" typeface="Times New Roman"/>
              </a:rPr>
              <a:t>       </a:t>
            </a:r>
          </a:p>
        </p:txBody>
      </p:sp>
      <p:pic>
        <p:nvPicPr>
          <p:cNvPr id="458" name="Picture 458"/>
          <p:cNvPicPr>
            <a:picLocks/>
          </p:cNvPicPr>
          <p:nvPr/>
        </p:nvPicPr>
        <p:blipFill>
          <a:blip r:embed="rId2"/>
          <a:stretch/>
        </p:blipFill>
        <p:spPr>
          <a:xfrm>
            <a:off x="1143000" y="2057400"/>
            <a:ext cx="6781800" cy="4108450"/>
          </a:xfrm>
          <a:prstGeom prst="rect">
            <a:avLst/>
          </a:prstGeom>
          <a:noFill/>
          <a:ln>
            <a:noFill/>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Text Box 460"/>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461" name="Text Box 461"/>
          <p:cNvSpPr>
            <a:spLocks/>
          </p:cNvSpPr>
          <p:nvPr>
            <p:ph idx="12" sz="quarter" type="sldNum"/>
          </p:nvPr>
        </p:nvSpPr>
        <p:spPr/>
        <p:txBody>
          <a:bodyPr numCol="1"/>
          <a:lstStyle/>
          <a:p>
            <a:pPr algn="r"/>
            <a:fld id="{63EC9CE5-D8CB-5558-E34C-FDDF0144E779}" type="slidenum"/>
            <a:endParaRPr dirty="0" lang="en-US" smtClean="0" sz="1400">
              <a:latin charset="0" pitchFamily="18" typeface="Times New Roman"/>
            </a:endParaRPr>
          </a:p>
        </p:txBody>
      </p:sp>
      <p:sp>
        <p:nvSpPr>
          <p:cNvPr id="462" name="Text Box 462"/>
          <p:cNvSpPr>
            <a:spLocks/>
          </p:cNvSpPr>
          <p:nvPr/>
        </p:nvSpPr>
        <p:spPr>
          <a:xfrm>
            <a:off x="457200" y="-76200"/>
            <a:ext cx="7772400" cy="762000"/>
          </a:xfrm>
          <a:prstGeom prst="rect">
            <a:avLst/>
          </a:prstGeom>
          <a:noFill/>
          <a:ln>
            <a:noFill/>
          </a:ln>
          <a:effectLst/>
        </p:spPr>
        <p:txBody>
          <a:bodyPr anchor="b" numCol="1"/>
          <a:lstStyle/>
          <a:p>
            <a:pPr algn="ctr" indent="0" marL="0"/>
            <a:r>
              <a:rPr dirty="0" lang="en-US" smtClean="0" sz="3600">
                <a:solidFill>
                  <a:schemeClr val="tx2"/>
                </a:solidFill>
                <a:latin charset="0" typeface="Tahoma"/>
              </a:rPr>
              <a:t>EFD – “hands on” experience</a:t>
            </a:r>
          </a:p>
        </p:txBody>
      </p:sp>
      <p:sp>
        <p:nvSpPr>
          <p:cNvPr id="463" name="Text Box 463"/>
          <p:cNvSpPr txBox="1">
            <a:spLocks/>
          </p:cNvSpPr>
          <p:nvPr/>
        </p:nvSpPr>
        <p:spPr>
          <a:xfrm>
            <a:off x="284162" y="3048000"/>
            <a:ext cx="3297237" cy="581025"/>
          </a:xfrm>
          <a:prstGeom prst="rect">
            <a:avLst/>
          </a:prstGeom>
          <a:noFill/>
          <a:ln>
            <a:noFill/>
          </a:ln>
          <a:effectLst/>
        </p:spPr>
        <p:txBody>
          <a:bodyPr numCol="1">
            <a:spAutoFit/>
          </a:bodyPr>
          <a:lstStyle/>
          <a:p>
            <a:pPr algn="ctr" indent="0" marL="0"/>
            <a:r>
              <a:rPr b="1" dirty="0" lang="en-US" smtClean="0" sz="1600">
                <a:latin charset="0" pitchFamily="18" typeface="Times New Roman"/>
              </a:rPr>
              <a:t>Lab1: Measurement of density and</a:t>
            </a:r>
          </a:p>
          <a:p>
            <a:pPr algn="ctr" indent="0" marL="0"/>
            <a:r>
              <a:rPr b="1" dirty="0" lang="en-US" smtClean="0" sz="1600">
                <a:latin charset="0" pitchFamily="18" typeface="Times New Roman"/>
              </a:rPr>
              <a:t>kinematic viscosity of a fluid</a:t>
            </a:r>
          </a:p>
        </p:txBody>
      </p:sp>
      <p:sp>
        <p:nvSpPr>
          <p:cNvPr id="464" name="Text Box 464"/>
          <p:cNvSpPr txBox="1">
            <a:spLocks/>
          </p:cNvSpPr>
          <p:nvPr/>
        </p:nvSpPr>
        <p:spPr>
          <a:xfrm>
            <a:off x="6072187" y="3200400"/>
            <a:ext cx="2843212" cy="1069975"/>
          </a:xfrm>
          <a:prstGeom prst="rect">
            <a:avLst/>
          </a:prstGeom>
          <a:noFill/>
          <a:ln>
            <a:noFill/>
          </a:ln>
          <a:effectLst/>
        </p:spPr>
        <p:txBody>
          <a:bodyPr anchor="t" numCol="1" wrap="none">
            <a:spAutoFit/>
          </a:bodyPr>
          <a:lstStyle/>
          <a:p>
            <a:pPr indent="0" marL="0"/>
            <a:r>
              <a:rPr b="1" dirty="0" lang="en-US" smtClean="0" sz="1600">
                <a:latin charset="0" pitchFamily="18" typeface="Times New Roman"/>
              </a:rPr>
              <a:t>Lab2: Measurement of </a:t>
            </a:r>
          </a:p>
          <a:p>
            <a:pPr indent="0" marL="0"/>
            <a:r>
              <a:rPr b="1" dirty="0" lang="en-US" smtClean="0" sz="1600">
                <a:latin charset="0" pitchFamily="18" typeface="Times New Roman"/>
              </a:rPr>
              <a:t>flow rate, friction factor and</a:t>
            </a:r>
          </a:p>
          <a:p>
            <a:pPr indent="0" marL="0"/>
            <a:r>
              <a:rPr b="1" dirty="0" lang="en-US" smtClean="0" sz="1600">
                <a:latin charset="0" pitchFamily="18" typeface="Times New Roman"/>
              </a:rPr>
              <a:t>velocity profiles in smooth and</a:t>
            </a:r>
          </a:p>
          <a:p>
            <a:pPr indent="0" marL="0"/>
            <a:r>
              <a:rPr b="1" dirty="0" lang="en-US" smtClean="0" sz="1600">
                <a:latin charset="0" pitchFamily="18" typeface="Times New Roman"/>
              </a:rPr>
              <a:t>rough pipes.</a:t>
            </a:r>
          </a:p>
        </p:txBody>
      </p:sp>
      <p:sp>
        <p:nvSpPr>
          <p:cNvPr id="465" name="Text Box 465"/>
          <p:cNvSpPr txBox="1">
            <a:spLocks/>
          </p:cNvSpPr>
          <p:nvPr/>
        </p:nvSpPr>
        <p:spPr>
          <a:xfrm>
            <a:off x="2590800" y="5943600"/>
            <a:ext cx="4592637" cy="581025"/>
          </a:xfrm>
          <a:prstGeom prst="rect">
            <a:avLst/>
          </a:prstGeom>
          <a:noFill/>
          <a:ln>
            <a:noFill/>
          </a:ln>
          <a:effectLst/>
        </p:spPr>
        <p:txBody>
          <a:bodyPr anchor="t" numCol="1" wrap="none">
            <a:spAutoFit/>
          </a:bodyPr>
          <a:lstStyle/>
          <a:p>
            <a:pPr indent="0" marL="0"/>
            <a:r>
              <a:rPr b="1" dirty="0" lang="en-US" smtClean="0" sz="1600">
                <a:latin charset="0" pitchFamily="18" typeface="Times New Roman"/>
              </a:rPr>
              <a:t>Lab3: Measurement of surface pressure </a:t>
            </a:r>
          </a:p>
          <a:p>
            <a:pPr indent="0" marL="0"/>
            <a:r>
              <a:rPr b="1" dirty="0" lang="en-US" smtClean="0" sz="1600">
                <a:latin charset="0" pitchFamily="18" typeface="Times New Roman"/>
              </a:rPr>
              <a:t>Distribution, lift and drag coefficient for an airfoil </a:t>
            </a:r>
          </a:p>
        </p:txBody>
      </p:sp>
      <p:pic>
        <p:nvPicPr>
          <p:cNvPr id="466" name="Picture 466"/>
          <p:cNvPicPr>
            <a:picLocks/>
          </p:cNvPicPr>
          <p:nvPr/>
        </p:nvPicPr>
        <p:blipFill>
          <a:blip r:embed="rId2"/>
          <a:stretch/>
        </p:blipFill>
        <p:spPr>
          <a:xfrm>
            <a:off x="1652587" y="1066800"/>
            <a:ext cx="1981200" cy="1981200"/>
          </a:xfrm>
          <a:prstGeom prst="rect">
            <a:avLst/>
          </a:prstGeom>
          <a:noFill/>
          <a:ln>
            <a:solidFill>
              <a:schemeClr val="tx2"/>
            </a:solidFill>
            <a:round/>
            <a:headEnd/>
            <a:tailEnd/>
          </a:ln>
          <a:effectLst/>
        </p:spPr>
      </p:pic>
      <p:pic>
        <p:nvPicPr>
          <p:cNvPr id="468" name="Picture 468"/>
          <p:cNvPicPr>
            <a:picLocks noChangeAspect="1"/>
          </p:cNvPicPr>
          <p:nvPr/>
        </p:nvPicPr>
        <p:blipFill>
          <a:blip r:embed="rId3"/>
          <a:srcRect b="40836" l="14795" r="60524" t="29155"/>
          <a:stretch/>
        </p:blipFill>
        <p:spPr>
          <a:xfrm>
            <a:off x="204787" y="1066800"/>
            <a:ext cx="1485900" cy="1981200"/>
          </a:xfrm>
          <a:prstGeom prst="rect">
            <a:avLst/>
          </a:prstGeom>
          <a:noFill/>
          <a:ln>
            <a:solidFill>
              <a:schemeClr val="tx2"/>
            </a:solidFill>
            <a:round/>
            <a:headEnd/>
            <a:tailEnd/>
          </a:ln>
        </p:spPr>
      </p:pic>
      <p:pic>
        <p:nvPicPr>
          <p:cNvPr id="470" name="Picture 470"/>
          <p:cNvPicPr>
            <a:picLocks/>
          </p:cNvPicPr>
          <p:nvPr/>
        </p:nvPicPr>
        <p:blipFill>
          <a:blip r:embed="rId4"/>
          <a:stretch/>
        </p:blipFill>
        <p:spPr>
          <a:xfrm>
            <a:off x="3657600" y="3276600"/>
            <a:ext cx="2133600" cy="2597150"/>
          </a:xfrm>
          <a:prstGeom prst="rect">
            <a:avLst/>
          </a:prstGeom>
          <a:noFill/>
          <a:ln>
            <a:solidFill>
              <a:schemeClr val="tx2"/>
            </a:solidFill>
            <a:round/>
            <a:headEnd/>
            <a:tailEnd/>
          </a:ln>
        </p:spPr>
      </p:pic>
      <p:pic>
        <p:nvPicPr>
          <p:cNvPr id="472" name="Picture 472"/>
          <p:cNvPicPr>
            <a:picLocks/>
          </p:cNvPicPr>
          <p:nvPr/>
        </p:nvPicPr>
        <p:blipFill>
          <a:blip r:embed="rId5"/>
          <a:stretch/>
        </p:blipFill>
        <p:spPr>
          <a:xfrm>
            <a:off x="5715000" y="1066800"/>
            <a:ext cx="3048000" cy="2017712"/>
          </a:xfrm>
          <a:prstGeom prst="rect">
            <a:avLst/>
          </a:prstGeom>
          <a:noFill/>
          <a:ln>
            <a:solidFill>
              <a:schemeClr val="tx2"/>
            </a:solidFill>
            <a:round/>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Text Box 474"/>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475" name="Text Box 475"/>
          <p:cNvSpPr>
            <a:spLocks/>
          </p:cNvSpPr>
          <p:nvPr>
            <p:ph idx="12" sz="quarter" type="sldNum"/>
          </p:nvPr>
        </p:nvSpPr>
        <p:spPr/>
        <p:txBody>
          <a:bodyPr numCol="1"/>
          <a:lstStyle/>
          <a:p>
            <a:pPr algn="r"/>
            <a:fld id="{4E221C7E-8546-DEF6-1F1C-5790288F54F9}" type="slidenum"/>
            <a:endParaRPr dirty="0" lang="en-US" smtClean="0" sz="1400">
              <a:latin charset="0" pitchFamily="18" typeface="Times New Roman"/>
            </a:endParaRPr>
          </a:p>
        </p:txBody>
      </p:sp>
      <p:sp>
        <p:nvSpPr>
          <p:cNvPr id="476" name="Text Box 476"/>
          <p:cNvSpPr>
            <a:spLocks/>
          </p:cNvSpPr>
          <p:nvPr>
            <p:ph type="title"/>
          </p:nvPr>
        </p:nvSpPr>
        <p:spPr>
          <a:xfrm>
            <a:off x="685800" y="304800"/>
            <a:ext cx="7772400" cy="762000"/>
          </a:xfrm>
          <a:prstGeom prst="rect">
            <a:avLst/>
          </a:prstGeom>
        </p:spPr>
        <p:txBody>
          <a:bodyPr numCol="1"/>
          <a:lstStyle/>
          <a:p>
            <a:r>
              <a:t>Computational Fluid Dynamics</a:t>
            </a:r>
          </a:p>
        </p:txBody>
      </p:sp>
      <p:sp>
        <p:nvSpPr>
          <p:cNvPr id="477" name="Text Box 477"/>
          <p:cNvSpPr>
            <a:spLocks/>
          </p:cNvSpPr>
          <p:nvPr>
            <p:ph idx="1" type="body"/>
          </p:nvPr>
        </p:nvSpPr>
        <p:spPr>
          <a:xfrm>
            <a:off x="798512" y="1066800"/>
            <a:ext cx="7888287" cy="4495800"/>
          </a:xfrm>
          <a:prstGeom prst="rect">
            <a:avLst/>
          </a:prstGeom>
        </p:spPr>
        <p:txBody>
          <a:bodyPr numCol="1"/>
          <a:lstStyle/>
          <a:p>
            <a:pPr indent="-342900" marL="342900"/>
            <a:r>
              <a:rPr dirty="0" lang="en-US" smtClean="0" sz="2800"/>
              <a:t>CFD is use of computational methods for solving fluid engineering systems, including modeling (mathematical &amp; Physics) and numerical methods (solvers, finite differences, and grid generations, etc.).</a:t>
            </a:r>
          </a:p>
          <a:p>
            <a:pPr indent="-342900" marL="342900"/>
            <a:r>
              <a:rPr dirty="0" lang="en-US" smtClean="0" sz="2800"/>
              <a:t>Rapid growth in CFD technology since advent of computer</a:t>
            </a:r>
          </a:p>
          <a:p>
            <a:pPr indent="-342900" marL="342900">
              <a:buNone/>
            </a:pPr>
            <a:endParaRPr dirty="0" lang="en-US" smtClean="0" sz="2800"/>
          </a:p>
          <a:p>
            <a:pPr indent="-342900" marL="342900"/>
            <a:endParaRPr dirty="0" lang="en-US" smtClean="0" sz="2000"/>
          </a:p>
          <a:p>
            <a:pPr indent="-342900" marL="342900"/>
            <a:endParaRPr dirty="0" lang="en-US" smtClean="0" sz="2000"/>
          </a:p>
          <a:p>
            <a:pPr indent="-342900" marL="342900"/>
            <a:endParaRPr dirty="0" lang="en-US" smtClean="0" sz="2000"/>
          </a:p>
        </p:txBody>
      </p:sp>
      <p:pic>
        <p:nvPicPr>
          <p:cNvPr id="478" name="Picture 478"/>
          <p:cNvPicPr>
            <a:picLocks noChangeAspect="1"/>
          </p:cNvPicPr>
          <p:nvPr/>
        </p:nvPicPr>
        <p:blipFill>
          <a:blip r:embed="rId3"/>
          <a:stretch/>
        </p:blipFill>
        <p:spPr>
          <a:xfrm>
            <a:off x="2590800" y="4387850"/>
            <a:ext cx="1447800" cy="1135062"/>
          </a:xfrm>
          <a:prstGeom prst="rect">
            <a:avLst/>
          </a:prstGeom>
          <a:noFill/>
        </p:spPr>
      </p:pic>
      <p:pic>
        <p:nvPicPr>
          <p:cNvPr id="480" name="Picture 480"/>
          <p:cNvPicPr>
            <a:picLocks noChangeAspect="1"/>
          </p:cNvPicPr>
          <p:nvPr/>
        </p:nvPicPr>
        <p:blipFill>
          <a:blip r:embed="rId4"/>
          <a:stretch/>
        </p:blipFill>
        <p:spPr>
          <a:xfrm>
            <a:off x="5257800" y="4387850"/>
            <a:ext cx="1676400" cy="1135062"/>
          </a:xfrm>
          <a:prstGeom prst="rect">
            <a:avLst/>
          </a:prstGeom>
          <a:noFill/>
        </p:spPr>
      </p:pic>
      <p:sp>
        <p:nvSpPr>
          <p:cNvPr id="482" name="Text Box 482"/>
          <p:cNvSpPr txBox="1">
            <a:spLocks/>
          </p:cNvSpPr>
          <p:nvPr/>
        </p:nvSpPr>
        <p:spPr>
          <a:xfrm>
            <a:off x="2616200" y="5454650"/>
            <a:ext cx="1498600" cy="336550"/>
          </a:xfrm>
          <a:prstGeom prst="rect">
            <a:avLst/>
          </a:prstGeom>
          <a:noFill/>
          <a:ln>
            <a:noFill/>
          </a:ln>
          <a:effectLst/>
        </p:spPr>
        <p:txBody>
          <a:bodyPr anchor="t" numCol="1" wrap="none">
            <a:spAutoFit/>
          </a:bodyPr>
          <a:lstStyle/>
          <a:p>
            <a:pPr indent="0" marL="0"/>
            <a:r>
              <a:rPr dirty="0" lang="en-US" smtClean="0" sz="1600">
                <a:latin charset="0" typeface="Tahoma"/>
              </a:rPr>
              <a:t>ENIAC 1, 1946</a:t>
            </a:r>
          </a:p>
        </p:txBody>
      </p:sp>
      <p:sp>
        <p:nvSpPr>
          <p:cNvPr id="483" name="Text Box 483"/>
          <p:cNvSpPr txBox="1">
            <a:spLocks/>
          </p:cNvSpPr>
          <p:nvPr/>
        </p:nvSpPr>
        <p:spPr>
          <a:xfrm>
            <a:off x="5181600" y="5454650"/>
            <a:ext cx="1693862" cy="336550"/>
          </a:xfrm>
          <a:prstGeom prst="rect">
            <a:avLst/>
          </a:prstGeom>
          <a:noFill/>
          <a:ln>
            <a:noFill/>
          </a:ln>
          <a:effectLst/>
        </p:spPr>
        <p:txBody>
          <a:bodyPr anchor="t" numCol="1" wrap="none">
            <a:spAutoFit/>
          </a:bodyPr>
          <a:lstStyle/>
          <a:p>
            <a:pPr indent="0" marL="0"/>
            <a:r>
              <a:rPr dirty="0" lang="en-US" smtClean="0" sz="1600">
                <a:latin charset="0" typeface="Tahoma"/>
              </a:rPr>
              <a:t>IBM WorkStation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Text Box 484"/>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485" name="Text Box 485"/>
          <p:cNvSpPr>
            <a:spLocks/>
          </p:cNvSpPr>
          <p:nvPr>
            <p:ph idx="12" sz="quarter" type="sldNum"/>
          </p:nvPr>
        </p:nvSpPr>
        <p:spPr/>
        <p:txBody>
          <a:bodyPr numCol="1"/>
          <a:lstStyle/>
          <a:p>
            <a:pPr algn="r"/>
            <a:fld id="{0CD85F69-2235-D438-99DF-429A520F77E0}" type="slidenum"/>
            <a:endParaRPr dirty="0" lang="en-US" smtClean="0" sz="1400">
              <a:latin charset="0" pitchFamily="18" typeface="Times New Roman"/>
            </a:endParaRPr>
          </a:p>
        </p:txBody>
      </p:sp>
      <p:sp>
        <p:nvSpPr>
          <p:cNvPr id="486" name="Text Box 486"/>
          <p:cNvSpPr>
            <a:spLocks/>
          </p:cNvSpPr>
          <p:nvPr>
            <p:ph type="title"/>
          </p:nvPr>
        </p:nvSpPr>
        <p:spPr>
          <a:xfrm>
            <a:off x="685800" y="374650"/>
            <a:ext cx="7772400" cy="692150"/>
          </a:xfrm>
          <a:prstGeom prst="rect">
            <a:avLst/>
          </a:prstGeom>
        </p:spPr>
        <p:txBody>
          <a:bodyPr numCol="1"/>
          <a:lstStyle/>
          <a:p>
            <a:r>
              <a:t>Purpose</a:t>
            </a:r>
          </a:p>
        </p:txBody>
      </p:sp>
      <p:sp>
        <p:nvSpPr>
          <p:cNvPr id="487" name="Text Box 487"/>
          <p:cNvSpPr txBox="1">
            <a:spLocks/>
          </p:cNvSpPr>
          <p:nvPr/>
        </p:nvSpPr>
        <p:spPr>
          <a:xfrm>
            <a:off x="593725" y="1184275"/>
            <a:ext cx="184150" cy="457200"/>
          </a:xfrm>
          <a:prstGeom prst="rect">
            <a:avLst/>
          </a:prstGeom>
          <a:noFill/>
          <a:ln>
            <a:noFill/>
          </a:ln>
          <a:effectLst/>
        </p:spPr>
        <p:txBody>
          <a:bodyPr anchor="t" numCol="1" wrap="none">
            <a:spAutoFit/>
          </a:bodyPr>
          <a:lstStyle/>
          <a:p>
            <a:endParaRPr/>
          </a:p>
        </p:txBody>
      </p:sp>
      <p:sp>
        <p:nvSpPr>
          <p:cNvPr id="488" name="Text Box 488"/>
          <p:cNvSpPr>
            <a:spLocks/>
          </p:cNvSpPr>
          <p:nvPr>
            <p:ph idx="1" type="body"/>
          </p:nvPr>
        </p:nvSpPr>
        <p:spPr>
          <a:xfrm>
            <a:off x="798512" y="1066800"/>
            <a:ext cx="7888287" cy="5181600"/>
          </a:xfrm>
          <a:prstGeom prst="rect">
            <a:avLst/>
          </a:prstGeom>
          <a:ln>
            <a:noFill/>
          </a:ln>
          <a:effectLst/>
        </p:spPr>
        <p:txBody>
          <a:bodyPr numCol="1"/>
          <a:lstStyle/>
          <a:p>
            <a:pPr indent="-342900" marL="342900"/>
            <a:r>
              <a:rPr dirty="0" lang="en-US" smtClean="0" sz="2400"/>
              <a:t>The objective of CFD is to model the continuous fluids with Partial Differential Equations (PDEs) and discretize PDEs into an algebra problem, solve it, validate it and achieve </a:t>
            </a:r>
            <a:r>
              <a:rPr dirty="0" lang="en-US" smtClean="0" sz="2400">
                <a:solidFill>
                  <a:srgbClr val="FF3300"/>
                </a:solidFill>
              </a:rPr>
              <a:t>simulation based design</a:t>
            </a:r>
            <a:r>
              <a:rPr dirty="0" lang="en-US" smtClean="0" sz="2400"/>
              <a:t> instead of “build &amp; test” </a:t>
            </a:r>
          </a:p>
          <a:p>
            <a:pPr indent="-342900" marL="342900"/>
            <a:endParaRPr dirty="0" lang="en-US" smtClean="0" sz="2400"/>
          </a:p>
          <a:p>
            <a:pPr indent="-342900" marL="342900"/>
            <a:r>
              <a:rPr dirty="0" lang="en-US" smtClean="0" sz="2400"/>
              <a:t>Simulation of physical fluid phenomena that are difficult to be measured by experiments: </a:t>
            </a:r>
            <a:r>
              <a:rPr dirty="0" lang="en-US" smtClean="0" sz="2400">
                <a:solidFill>
                  <a:srgbClr val="FF3300"/>
                </a:solidFill>
              </a:rPr>
              <a:t>scale simulations</a:t>
            </a:r>
            <a:r>
              <a:rPr dirty="0" lang="en-US" smtClean="0" sz="2400"/>
              <a:t> (full-scale ships, airplanes), </a:t>
            </a:r>
            <a:r>
              <a:rPr dirty="0" lang="en-US" smtClean="0" sz="2400">
                <a:solidFill>
                  <a:srgbClr val="FF3300"/>
                </a:solidFill>
              </a:rPr>
              <a:t>hazards </a:t>
            </a:r>
            <a:r>
              <a:rPr dirty="0" lang="en-US" smtClean="0" sz="2400"/>
              <a:t>(explosions,radiations,pollution), </a:t>
            </a:r>
            <a:r>
              <a:rPr dirty="0" lang="en-US" smtClean="0" sz="2400">
                <a:solidFill>
                  <a:srgbClr val="FF3300"/>
                </a:solidFill>
              </a:rPr>
              <a:t>physics </a:t>
            </a:r>
            <a:r>
              <a:rPr dirty="0" lang="en-US" smtClean="0" sz="2400"/>
              <a:t>(weather prediction, planetary boundary layer, stellar evolution).</a:t>
            </a:r>
          </a:p>
          <a:p>
            <a:pPr indent="-342900" marL="342900"/>
            <a:endParaRPr dirty="0" lang="en-US" smtClean="0"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Text Box 489"/>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490" name="Text Box 490"/>
          <p:cNvSpPr>
            <a:spLocks/>
          </p:cNvSpPr>
          <p:nvPr>
            <p:ph idx="12" sz="quarter" type="sldNum"/>
          </p:nvPr>
        </p:nvSpPr>
        <p:spPr/>
        <p:txBody>
          <a:bodyPr numCol="1"/>
          <a:lstStyle/>
          <a:p>
            <a:pPr algn="r"/>
            <a:fld id="{D91CC1E3-2EC4-8C23-AAFA-C0D2C9FA0D22}" type="slidenum"/>
            <a:endParaRPr dirty="0" lang="en-US" smtClean="0" sz="1400">
              <a:latin charset="0" pitchFamily="18" typeface="Times New Roman"/>
            </a:endParaRPr>
          </a:p>
        </p:txBody>
      </p:sp>
      <p:sp>
        <p:nvSpPr>
          <p:cNvPr id="491" name="Text Box 491"/>
          <p:cNvSpPr>
            <a:spLocks/>
          </p:cNvSpPr>
          <p:nvPr>
            <p:ph type="title"/>
          </p:nvPr>
        </p:nvSpPr>
        <p:spPr>
          <a:xfrm>
            <a:off x="685800" y="222250"/>
            <a:ext cx="7772400" cy="692150"/>
          </a:xfrm>
          <a:prstGeom prst="rect">
            <a:avLst/>
          </a:prstGeom>
        </p:spPr>
        <p:txBody>
          <a:bodyPr numCol="1"/>
          <a:lstStyle/>
          <a:p>
            <a:r>
              <a:t>Modeling</a:t>
            </a:r>
          </a:p>
        </p:txBody>
      </p:sp>
      <p:sp>
        <p:nvSpPr>
          <p:cNvPr id="492" name="Text Box 492"/>
          <p:cNvSpPr>
            <a:spLocks/>
          </p:cNvSpPr>
          <p:nvPr>
            <p:ph idx="1" type="body"/>
          </p:nvPr>
        </p:nvSpPr>
        <p:spPr>
          <a:xfrm>
            <a:off x="533400" y="1066800"/>
            <a:ext cx="8153400" cy="5029200"/>
          </a:xfrm>
          <a:prstGeom prst="rect">
            <a:avLst/>
          </a:prstGeom>
        </p:spPr>
        <p:txBody>
          <a:bodyPr numCol="1"/>
          <a:lstStyle/>
          <a:p>
            <a:pPr indent="-342900" marL="342900">
              <a:lnSpc>
                <a:spcPct val="90000"/>
              </a:lnSpc>
            </a:pPr>
            <a:r>
              <a:rPr dirty="0" lang="en-US" smtClean="0" sz="2200"/>
              <a:t>Mathematical physics problem formulation of fluid engineering system</a:t>
            </a:r>
          </a:p>
          <a:p>
            <a:pPr indent="-342900" marL="342900">
              <a:lnSpc>
                <a:spcPct val="90000"/>
              </a:lnSpc>
            </a:pPr>
            <a:r>
              <a:rPr dirty="0" lang="en-US" smtClean="0" sz="2200">
                <a:solidFill>
                  <a:srgbClr val="FF3300"/>
                </a:solidFill>
              </a:rPr>
              <a:t>Governing equations</a:t>
            </a:r>
            <a:r>
              <a:rPr dirty="0" lang="en-US" smtClean="0" sz="2200"/>
              <a:t>: Navier-Stokes equations (momentum), continuity equation, pressure Poisson equation, energy equation, ideal gas law, combustions (chemical reaction equation), multi-phase flows(e.g. Rayleigh equation), and turbulent models (RANS, LES, DES).</a:t>
            </a:r>
          </a:p>
          <a:p>
            <a:pPr indent="-342900" marL="342900">
              <a:lnSpc>
                <a:spcPct val="90000"/>
              </a:lnSpc>
            </a:pPr>
            <a:r>
              <a:rPr dirty="0" lang="en-US" smtClean="0" sz="2200">
                <a:solidFill>
                  <a:srgbClr val="FF3300"/>
                </a:solidFill>
              </a:rPr>
              <a:t>Coordinates</a:t>
            </a:r>
            <a:r>
              <a:rPr dirty="0" lang="en-US" smtClean="0" sz="2200"/>
              <a:t>: Cartesian, cylindrical and spherical coordinates result in different form of governing equations</a:t>
            </a:r>
          </a:p>
          <a:p>
            <a:pPr indent="-342900" marL="342900">
              <a:lnSpc>
                <a:spcPct val="90000"/>
              </a:lnSpc>
            </a:pPr>
            <a:r>
              <a:rPr dirty="0" lang="en-US" smtClean="0" sz="2200">
                <a:solidFill>
                  <a:srgbClr val="FF3300"/>
                </a:solidFill>
              </a:rPr>
              <a:t>Initial conditions</a:t>
            </a:r>
            <a:r>
              <a:rPr dirty="0" lang="en-US" smtClean="0" sz="2200"/>
              <a:t>(initial guess of the solution) and </a:t>
            </a:r>
            <a:r>
              <a:rPr dirty="0" lang="en-US" smtClean="0" sz="2200">
                <a:solidFill>
                  <a:srgbClr val="FF3300"/>
                </a:solidFill>
              </a:rPr>
              <a:t>Boundary Conditions</a:t>
            </a:r>
            <a:r>
              <a:rPr dirty="0" lang="en-US" smtClean="0" sz="2200"/>
              <a:t> (no-slip wall, free-surface, zero-gradient, symmetry, velocity/pressure inlet/outlet)</a:t>
            </a:r>
          </a:p>
          <a:p>
            <a:pPr indent="-342900" marL="342900">
              <a:lnSpc>
                <a:spcPct val="90000"/>
              </a:lnSpc>
            </a:pPr>
            <a:r>
              <a:rPr dirty="0" lang="en-US" smtClean="0" sz="2200">
                <a:solidFill>
                  <a:srgbClr val="FF3300"/>
                </a:solidFill>
              </a:rPr>
              <a:t>Flow conditions</a:t>
            </a:r>
            <a:r>
              <a:rPr dirty="0" lang="en-US" smtClean="0" sz="2200"/>
              <a:t>: Geometry approximation, domain, Reynolds Number, and Mach Number, etc.</a:t>
            </a:r>
          </a:p>
          <a:p>
            <a:pPr indent="-342900" marL="342900">
              <a:lnSpc>
                <a:spcPct val="90000"/>
              </a:lnSpc>
            </a:pPr>
            <a:endParaRPr dirty="0" lang="en-US" smtClean="0" sz="2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Text Box 753"/>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754" name="Text Box 754"/>
          <p:cNvSpPr>
            <a:spLocks/>
          </p:cNvSpPr>
          <p:nvPr>
            <p:ph idx="12" sz="quarter" type="sldNum"/>
          </p:nvPr>
        </p:nvSpPr>
        <p:spPr/>
        <p:txBody>
          <a:bodyPr numCol="1"/>
          <a:lstStyle/>
          <a:p>
            <a:pPr algn="r"/>
            <a:fld id="{F352F427-C7DD-49E8-8B87-AF9AD1D38DE7}" type="slidenum"/>
            <a:endParaRPr dirty="0" lang="en-US" smtClean="0" sz="1400">
              <a:latin charset="0" pitchFamily="18" typeface="Times New Roman"/>
            </a:endParaRPr>
          </a:p>
        </p:txBody>
      </p:sp>
      <p:sp>
        <p:nvSpPr>
          <p:cNvPr id="755" name="Text Box 755"/>
          <p:cNvSpPr>
            <a:spLocks/>
          </p:cNvSpPr>
          <p:nvPr>
            <p:ph type="title"/>
          </p:nvPr>
        </p:nvSpPr>
        <p:spPr>
          <a:xfrm>
            <a:off x="457200" y="152400"/>
            <a:ext cx="7772400" cy="533400"/>
          </a:xfrm>
          <a:prstGeom prst="rect">
            <a:avLst/>
          </a:prstGeom>
        </p:spPr>
        <p:txBody>
          <a:bodyPr numCol="1"/>
          <a:lstStyle/>
          <a:p>
            <a:pPr indent="0" marL="0"/>
            <a:r>
              <a:rPr dirty="0" lang="en-US" smtClean="0" sz="3200"/>
              <a:t>Modeling (examples)</a:t>
            </a:r>
          </a:p>
        </p:txBody>
      </p:sp>
      <p:pic>
        <p:nvPicPr>
          <p:cNvPr id="756" name="Picture 756"/>
          <p:cNvPicPr>
            <a:picLocks/>
          </p:cNvPicPr>
          <p:nvPr/>
        </p:nvPicPr>
        <p:blipFill>
          <a:blip r:embed="rId2"/>
          <a:stretch/>
        </p:blipFill>
        <p:spPr>
          <a:xfrm>
            <a:off x="533400" y="1676400"/>
            <a:ext cx="3962400" cy="3408362"/>
          </a:xfrm>
          <a:prstGeom prst="rect">
            <a:avLst/>
          </a:prstGeom>
        </p:spPr>
      </p:pic>
      <p:pic>
        <p:nvPicPr>
          <p:cNvPr id="758" name="Picture 758"/>
          <p:cNvPicPr>
            <a:picLocks/>
          </p:cNvPicPr>
          <p:nvPr/>
        </p:nvPicPr>
        <p:blipFill>
          <a:blip r:embed="rId3"/>
          <a:stretch/>
        </p:blipFill>
        <p:spPr>
          <a:xfrm>
            <a:off x="4800600" y="3962400"/>
            <a:ext cx="3200400" cy="2579687"/>
          </a:xfrm>
          <a:prstGeom prst="rect">
            <a:avLst/>
          </a:prstGeom>
        </p:spPr>
      </p:pic>
      <p:sp>
        <p:nvSpPr>
          <p:cNvPr id="760" name="Text Box 760"/>
          <p:cNvSpPr txBox="1">
            <a:spLocks/>
          </p:cNvSpPr>
          <p:nvPr/>
        </p:nvSpPr>
        <p:spPr>
          <a:xfrm>
            <a:off x="838200" y="1066800"/>
            <a:ext cx="2971800" cy="457200"/>
          </a:xfrm>
          <a:prstGeom prst="rect">
            <a:avLst/>
          </a:prstGeom>
          <a:noFill/>
          <a:ln>
            <a:noFill/>
          </a:ln>
          <a:effectLst/>
        </p:spPr>
        <p:txBody>
          <a:bodyPr numCol="1">
            <a:spAutoFit/>
          </a:bodyPr>
          <a:lstStyle/>
          <a:p>
            <a:pPr indent="0" marL="0"/>
            <a:r>
              <a:rPr b="1" dirty="0" lang="en-US" smtClean="0" sz="1200">
                <a:latin charset="0" typeface="Tahoma"/>
              </a:rPr>
              <a:t>Free surface animation for ship in regular waves</a:t>
            </a:r>
            <a:r>
              <a:rPr dirty="0" lang="en-US" smtClean="0" sz="1200">
                <a:latin charset="0" typeface="Tahoma"/>
              </a:rPr>
              <a:t> </a:t>
            </a:r>
          </a:p>
        </p:txBody>
      </p:sp>
      <p:sp>
        <p:nvSpPr>
          <p:cNvPr id="761" name="Text Box 761"/>
          <p:cNvSpPr txBox="1">
            <a:spLocks/>
          </p:cNvSpPr>
          <p:nvPr/>
        </p:nvSpPr>
        <p:spPr>
          <a:xfrm>
            <a:off x="4724400" y="792162"/>
            <a:ext cx="3505200" cy="274637"/>
          </a:xfrm>
          <a:prstGeom prst="rect">
            <a:avLst/>
          </a:prstGeom>
          <a:noFill/>
          <a:ln>
            <a:noFill/>
          </a:ln>
          <a:effectLst/>
        </p:spPr>
        <p:txBody>
          <a:bodyPr numCol="1">
            <a:spAutoFit/>
          </a:bodyPr>
          <a:lstStyle/>
          <a:p>
            <a:pPr indent="0" marL="0"/>
            <a:r>
              <a:rPr b="1" dirty="0" lang="en-US" smtClean="0" sz="1200">
                <a:latin charset="0" typeface="Tahoma"/>
              </a:rPr>
              <a:t>Developing flame surface (Bell et al., 2001)</a:t>
            </a:r>
            <a:r>
              <a:rPr dirty="0" lang="en-US" smtClean="0" sz="1200">
                <a:latin charset="0" typeface="Tahoma"/>
              </a:rPr>
              <a:t> </a:t>
            </a:r>
          </a:p>
        </p:txBody>
      </p:sp>
      <p:sp>
        <p:nvSpPr>
          <p:cNvPr id="762" name="Text Box 762"/>
          <p:cNvSpPr txBox="1">
            <a:spLocks/>
          </p:cNvSpPr>
          <p:nvPr/>
        </p:nvSpPr>
        <p:spPr>
          <a:xfrm>
            <a:off x="381000" y="5562600"/>
            <a:ext cx="4102100" cy="457200"/>
          </a:xfrm>
          <a:prstGeom prst="rect">
            <a:avLst/>
          </a:prstGeom>
          <a:noFill/>
          <a:ln>
            <a:noFill/>
          </a:ln>
          <a:effectLst/>
        </p:spPr>
        <p:txBody>
          <a:bodyPr anchor="t" numCol="1" wrap="none">
            <a:spAutoFit/>
          </a:bodyPr>
          <a:lstStyle/>
          <a:p>
            <a:pPr indent="0" marL="0"/>
            <a:r>
              <a:rPr dirty="0" lang="en-US" smtClean="0" sz="1200">
                <a:latin charset="0" pitchFamily="18" typeface="Times New Roman"/>
              </a:rPr>
              <a:t>Evolution of a 2D mixing layer laden with particles of Stokes</a:t>
            </a:r>
          </a:p>
          <a:p>
            <a:pPr indent="0" marL="0"/>
            <a:r>
              <a:rPr dirty="0" lang="en-US" smtClean="0" sz="1200">
                <a:latin charset="0" pitchFamily="18" typeface="Times New Roman"/>
              </a:rPr>
              <a:t>Number 0.3 with respect to the vortex time scale (C.Narayanan)</a:t>
            </a:r>
          </a:p>
        </p:txBody>
      </p:sp>
      <p:sp>
        <p:nvSpPr>
          <p:cNvPr id="763" name="Text Box 763"/>
          <p:cNvSpPr>
            <a:spLocks/>
          </p:cNvSpPr>
          <p:nvPr/>
        </p:nvSpPr>
        <p:spPr>
          <a:xfrm>
            <a:off x="4419600" y="5562600"/>
            <a:ext cx="304800" cy="304800"/>
          </a:xfrm>
          <a:prstGeom prst="rightArrow">
            <a:avLst/>
          </a:prstGeom>
          <a:solidFill>
            <a:schemeClr val="accent1"/>
          </a:solidFill>
          <a:ln>
            <a:solidFill>
              <a:schemeClr val="tx1"/>
            </a:solidFill>
            <a:round/>
            <a:headEnd/>
            <a:tailEnd/>
          </a:ln>
          <a:effectLst/>
        </p:spPr>
      </p:sp>
      <p:pic>
        <p:nvPicPr>
          <p:cNvPr id="764" name="Picture 764"/>
          <p:cNvPicPr>
            <a:picLocks/>
          </p:cNvPicPr>
          <p:nvPr/>
        </p:nvPicPr>
        <p:blipFill>
          <a:blip r:embed="rId4"/>
          <a:stretch/>
        </p:blipFill>
        <p:spPr>
          <a:xfrm>
            <a:off x="4800600" y="1066800"/>
            <a:ext cx="3200400" cy="286385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Text Box 766"/>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767" name="Text Box 767"/>
          <p:cNvSpPr>
            <a:spLocks/>
          </p:cNvSpPr>
          <p:nvPr>
            <p:ph idx="12" sz="quarter" type="sldNum"/>
          </p:nvPr>
        </p:nvSpPr>
        <p:spPr/>
        <p:txBody>
          <a:bodyPr numCol="1"/>
          <a:lstStyle/>
          <a:p>
            <a:pPr algn="r"/>
            <a:fld id="{C77739A8-721C-5CE3-0987-F87BCFC1EC7E}" type="slidenum"/>
            <a:endParaRPr dirty="0" lang="en-US" smtClean="0" sz="1400">
              <a:latin charset="0" pitchFamily="18" typeface="Times New Roman"/>
            </a:endParaRPr>
          </a:p>
        </p:txBody>
      </p:sp>
      <p:sp>
        <p:nvSpPr>
          <p:cNvPr id="768" name="Text Box 768"/>
          <p:cNvSpPr>
            <a:spLocks/>
          </p:cNvSpPr>
          <p:nvPr>
            <p:ph type="title"/>
          </p:nvPr>
        </p:nvSpPr>
        <p:spPr>
          <a:xfrm>
            <a:off x="457200" y="76200"/>
            <a:ext cx="7772400" cy="533400"/>
          </a:xfrm>
          <a:prstGeom prst="rect">
            <a:avLst/>
          </a:prstGeom>
        </p:spPr>
        <p:txBody>
          <a:bodyPr numCol="1"/>
          <a:lstStyle/>
          <a:p>
            <a:pPr indent="0" marL="0"/>
            <a:r>
              <a:rPr dirty="0" lang="en-US" smtClean="0" sz="3200"/>
              <a:t>Modeling (examples, cont’d)</a:t>
            </a:r>
          </a:p>
        </p:txBody>
      </p:sp>
      <p:sp>
        <p:nvSpPr>
          <p:cNvPr id="769" name="Text Box 769"/>
          <p:cNvSpPr>
            <a:spLocks/>
          </p:cNvSpPr>
          <p:nvPr>
            <p:ph idx="1" sz="half" type="body"/>
          </p:nvPr>
        </p:nvSpPr>
        <p:spPr>
          <a:xfrm>
            <a:off x="685800" y="3276600"/>
            <a:ext cx="3810000" cy="228600"/>
          </a:xfrm>
          <a:prstGeom prst="rect">
            <a:avLst/>
          </a:prstGeom>
          <a:ln>
            <a:noFill/>
          </a:ln>
          <a:effectLst/>
        </p:spPr>
        <p:txBody>
          <a:bodyPr numCol="1"/>
          <a:lstStyle>
            <a:lvl1pPr>
              <a:defRPr dirty="0" lang="en-US" smtClean="0" sz="2800"/>
            </a:lvl1pPr>
            <a:lvl2pPr>
              <a:defRPr dirty="0" lang="en-US" smtClean="0" sz="2400"/>
            </a:lvl2pPr>
            <a:lvl3pPr>
              <a:defRPr dirty="0" lang="en-US" smtClean="0" sz="2000"/>
            </a:lvl3pPr>
            <a:lvl4pPr>
              <a:defRPr dirty="0" lang="en-US" smtClean="0" sz="1800"/>
            </a:lvl4pPr>
            <a:lvl5pPr>
              <a:defRPr dirty="0" lang="en-US" smtClean="0" sz="1800"/>
            </a:lvl5pPr>
          </a:lstStyle>
          <a:p>
            <a:pPr>
              <a:lnSpc>
                <a:spcPct val="90000"/>
              </a:lnSpc>
              <a:buNone/>
            </a:pPr>
            <a:r>
              <a:rPr b="1" dirty="0" lang="en-US" smtClean="0" sz="900"/>
              <a:t>3D vortex shedding behind a circular cylinder (Re=100,</a:t>
            </a:r>
            <a:r>
              <a:rPr b="1" dirty="0" lang="en-US" smtClean="0" sz="900">
                <a:solidFill>
                  <a:srgbClr val="FF3300"/>
                </a:solidFill>
              </a:rPr>
              <a:t>DNS</a:t>
            </a:r>
            <a:r>
              <a:rPr b="1" dirty="0" lang="en-US" smtClean="0" sz="900"/>
              <a:t>,J.Dijkstra)</a:t>
            </a:r>
          </a:p>
          <a:p>
            <a:pPr>
              <a:lnSpc>
                <a:spcPct val="90000"/>
              </a:lnSpc>
              <a:buNone/>
            </a:pPr>
            <a:endParaRPr b="1" dirty="0" lang="en-US" smtClean="0" sz="900"/>
          </a:p>
          <a:p>
            <a:pPr>
              <a:lnSpc>
                <a:spcPct val="90000"/>
              </a:lnSpc>
              <a:buNone/>
            </a:pPr>
            <a:endParaRPr b="1" dirty="0" lang="en-US" smtClean="0" sz="900"/>
          </a:p>
        </p:txBody>
      </p:sp>
      <p:pic>
        <p:nvPicPr>
          <p:cNvPr id="770" name="Picture 770"/>
          <p:cNvPicPr>
            <a:picLocks/>
          </p:cNvPicPr>
          <p:nvPr/>
        </p:nvPicPr>
        <p:blipFill>
          <a:blip r:embed="rId2"/>
          <a:stretch/>
        </p:blipFill>
        <p:spPr>
          <a:xfrm>
            <a:off x="625475" y="533400"/>
            <a:ext cx="3794125" cy="2757487"/>
          </a:xfrm>
          <a:prstGeom prst="rect">
            <a:avLst/>
          </a:prstGeom>
        </p:spPr>
      </p:pic>
      <p:sp>
        <p:nvSpPr>
          <p:cNvPr id="772" name="Text Box 772"/>
          <p:cNvSpPr txBox="1">
            <a:spLocks/>
          </p:cNvSpPr>
          <p:nvPr/>
        </p:nvSpPr>
        <p:spPr>
          <a:xfrm>
            <a:off x="8001000" y="3810000"/>
            <a:ext cx="1143000" cy="1797050"/>
          </a:xfrm>
          <a:prstGeom prst="rect">
            <a:avLst/>
          </a:prstGeom>
          <a:noFill/>
          <a:ln>
            <a:noFill/>
          </a:ln>
          <a:effectLst/>
        </p:spPr>
        <p:txBody>
          <a:bodyPr numCol="1">
            <a:spAutoFit/>
          </a:bodyPr>
          <a:lstStyle/>
          <a:p>
            <a:pPr indent="0" marL="0">
              <a:spcBef>
                <a:spcPct val="50000"/>
              </a:spcBef>
            </a:pPr>
            <a:r>
              <a:rPr b="1" dirty="0" lang="en-US" smtClean="0" sz="1600">
                <a:solidFill>
                  <a:srgbClr val="FF3300"/>
                </a:solidFill>
                <a:latin charset="0" pitchFamily="18" typeface="Times New Roman"/>
              </a:rPr>
              <a:t>DES</a:t>
            </a:r>
            <a:r>
              <a:rPr dirty="0" lang="en-US" smtClean="0" sz="1600">
                <a:latin charset="0" pitchFamily="18" typeface="Times New Roman"/>
              </a:rPr>
              <a:t>,</a:t>
            </a:r>
            <a:r>
              <a:rPr dirty="0" lang="en-US" smtClean="0" sz="1200">
                <a:latin charset="0" pitchFamily="18" typeface="Times New Roman"/>
              </a:rPr>
              <a:t> Re=10</a:t>
            </a:r>
            <a:r>
              <a:rPr baseline="30000" dirty="0" lang="en-US" smtClean="0" sz="1200">
                <a:latin charset="0" pitchFamily="18" typeface="Times New Roman"/>
              </a:rPr>
              <a:t>5</a:t>
            </a:r>
            <a:r>
              <a:rPr dirty="0" lang="en-US" smtClean="0" sz="1200">
                <a:latin charset="0" pitchFamily="18" typeface="Times New Roman"/>
              </a:rPr>
              <a:t>, Iso-surface of Q criterion (0.4) for turbulent flow around NACA12 with angle of attack 60 degrees</a:t>
            </a:r>
          </a:p>
        </p:txBody>
      </p:sp>
      <p:sp>
        <p:nvSpPr>
          <p:cNvPr id="773" name="Text Box 773"/>
          <p:cNvSpPr txBox="1">
            <a:spLocks/>
          </p:cNvSpPr>
          <p:nvPr/>
        </p:nvSpPr>
        <p:spPr>
          <a:xfrm>
            <a:off x="365125" y="6156325"/>
            <a:ext cx="4359275" cy="549275"/>
          </a:xfrm>
          <a:prstGeom prst="rect">
            <a:avLst/>
          </a:prstGeom>
          <a:noFill/>
          <a:ln>
            <a:noFill/>
          </a:ln>
          <a:effectLst/>
        </p:spPr>
        <p:txBody>
          <a:bodyPr numCol="1">
            <a:spAutoFit/>
          </a:bodyPr>
          <a:lstStyle/>
          <a:p>
            <a:pPr indent="0" marL="0"/>
            <a:r>
              <a:rPr b="1" dirty="0" lang="en-US" smtClean="0" sz="1000">
                <a:solidFill>
                  <a:srgbClr val="FF3300"/>
                </a:solidFill>
                <a:latin charset="0" pitchFamily="18" typeface="Times New Roman"/>
              </a:rPr>
              <a:t>LES</a:t>
            </a:r>
            <a:r>
              <a:rPr dirty="0" lang="en-US" smtClean="0" sz="1000">
                <a:latin charset="0" pitchFamily="18" typeface="Times New Roman"/>
              </a:rPr>
              <a:t> of a turbulent jet. Back wall shows a slice of the dissipation rate and the bottom wall shows a carpet plot of the mixture fraction in a slice through the jet centerline, Re=21,000 (D. Glaze).</a:t>
            </a:r>
          </a:p>
        </p:txBody>
      </p:sp>
      <p:pic>
        <p:nvPicPr>
          <p:cNvPr id="774" name="Picture 774"/>
          <p:cNvPicPr>
            <a:picLocks/>
          </p:cNvPicPr>
          <p:nvPr/>
        </p:nvPicPr>
        <p:blipFill>
          <a:blip r:embed="rId3"/>
          <a:stretch/>
        </p:blipFill>
        <p:spPr>
          <a:xfrm>
            <a:off x="4724400" y="609600"/>
            <a:ext cx="3733800" cy="3062287"/>
          </a:xfrm>
          <a:prstGeom prst="rect">
            <a:avLst/>
          </a:prstGeom>
          <a:noFill/>
        </p:spPr>
      </p:pic>
      <p:pic>
        <p:nvPicPr>
          <p:cNvPr id="776" name="Picture 776"/>
          <p:cNvPicPr>
            <a:picLocks/>
          </p:cNvPicPr>
          <p:nvPr/>
        </p:nvPicPr>
        <p:blipFill>
          <a:blip r:embed="rId4"/>
          <a:stretch/>
        </p:blipFill>
        <p:spPr>
          <a:xfrm>
            <a:off x="685800" y="3505200"/>
            <a:ext cx="3657600" cy="2662237"/>
          </a:xfrm>
          <a:prstGeom prst="rect">
            <a:avLst/>
          </a:prstGeom>
          <a:noFill/>
        </p:spPr>
      </p:pic>
      <p:pic>
        <p:nvPicPr>
          <p:cNvPr id="778" name="Picture 778"/>
          <p:cNvPicPr>
            <a:picLocks/>
          </p:cNvPicPr>
          <p:nvPr/>
        </p:nvPicPr>
        <p:blipFill>
          <a:blip r:embed="rId5"/>
          <a:stretch/>
        </p:blipFill>
        <p:spPr>
          <a:xfrm>
            <a:off x="4724400" y="3733800"/>
            <a:ext cx="3276600" cy="28194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Text Box 493"/>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494" name="Text Box 494"/>
          <p:cNvSpPr>
            <a:spLocks/>
          </p:cNvSpPr>
          <p:nvPr>
            <p:ph idx="12" sz="quarter" type="sldNum"/>
          </p:nvPr>
        </p:nvSpPr>
        <p:spPr/>
        <p:txBody>
          <a:bodyPr numCol="1"/>
          <a:lstStyle/>
          <a:p>
            <a:pPr algn="r"/>
            <a:fld id="{1110C258-0787-77AC-4571-676487EA3DF1}" type="slidenum"/>
            <a:endParaRPr dirty="0" lang="en-US" smtClean="0" sz="1400">
              <a:latin charset="0" pitchFamily="18" typeface="Times New Roman"/>
            </a:endParaRPr>
          </a:p>
        </p:txBody>
      </p:sp>
      <p:sp>
        <p:nvSpPr>
          <p:cNvPr id="495" name="Text Box 495"/>
          <p:cNvSpPr>
            <a:spLocks/>
          </p:cNvSpPr>
          <p:nvPr>
            <p:ph type="title"/>
          </p:nvPr>
        </p:nvSpPr>
        <p:spPr>
          <a:xfrm>
            <a:off x="685800" y="228600"/>
            <a:ext cx="7772400" cy="685800"/>
          </a:xfrm>
          <a:prstGeom prst="rect">
            <a:avLst/>
          </a:prstGeom>
        </p:spPr>
        <p:txBody>
          <a:bodyPr numCol="1"/>
          <a:lstStyle/>
          <a:p>
            <a:r>
              <a:t>Numerical methods</a:t>
            </a:r>
          </a:p>
        </p:txBody>
      </p:sp>
      <p:sp>
        <p:nvSpPr>
          <p:cNvPr id="496" name="Text Box 496"/>
          <p:cNvSpPr>
            <a:spLocks/>
          </p:cNvSpPr>
          <p:nvPr>
            <p:ph idx="1" type="body"/>
          </p:nvPr>
        </p:nvSpPr>
        <p:spPr>
          <a:xfrm>
            <a:off x="304800" y="914400"/>
            <a:ext cx="4495800" cy="5181600"/>
          </a:xfrm>
          <a:prstGeom prst="rect">
            <a:avLst/>
          </a:prstGeom>
        </p:spPr>
        <p:txBody>
          <a:bodyPr numCol="1"/>
          <a:lstStyle/>
          <a:p>
            <a:pPr indent="-342900" marL="342900">
              <a:lnSpc>
                <a:spcPct val="80000"/>
              </a:lnSpc>
            </a:pPr>
            <a:r>
              <a:rPr b="1" dirty="0" lang="en-US" smtClean="0" sz="2000"/>
              <a:t>Finite difference methods</a:t>
            </a:r>
            <a:r>
              <a:rPr dirty="0" lang="en-US" smtClean="0" sz="2000"/>
              <a:t>: using numerical scheme to approximate the exact derivatives in the PDEs</a:t>
            </a:r>
          </a:p>
          <a:p>
            <a:pPr indent="-342900" marL="342900">
              <a:lnSpc>
                <a:spcPct val="80000"/>
              </a:lnSpc>
              <a:buNone/>
            </a:pPr>
            <a:endParaRPr dirty="0" lang="en-US" smtClean="0" sz="2000"/>
          </a:p>
          <a:p>
            <a:pPr indent="-342900" marL="342900">
              <a:lnSpc>
                <a:spcPct val="80000"/>
              </a:lnSpc>
              <a:buNone/>
            </a:pPr>
            <a:endParaRPr dirty="0" lang="en-US" smtClean="0" sz="2400"/>
          </a:p>
          <a:p>
            <a:pPr indent="-342900" marL="342900">
              <a:lnSpc>
                <a:spcPct val="80000"/>
              </a:lnSpc>
              <a:buNone/>
            </a:pPr>
            <a:endParaRPr dirty="0" lang="en-US" smtClean="0" sz="2400"/>
          </a:p>
          <a:p>
            <a:pPr indent="-342900" marL="342900">
              <a:lnSpc>
                <a:spcPct val="80000"/>
              </a:lnSpc>
            </a:pPr>
            <a:endParaRPr b="1" dirty="0" lang="en-US" smtClean="0" sz="2000"/>
          </a:p>
          <a:p>
            <a:pPr indent="-342900" marL="342900">
              <a:lnSpc>
                <a:spcPct val="80000"/>
              </a:lnSpc>
            </a:pPr>
            <a:r>
              <a:rPr b="1" dirty="0" lang="en-US" smtClean="0" sz="2000"/>
              <a:t>Finite volume methods</a:t>
            </a:r>
          </a:p>
          <a:p>
            <a:pPr indent="-342900" marL="342900">
              <a:lnSpc>
                <a:spcPct val="80000"/>
              </a:lnSpc>
            </a:pPr>
            <a:r>
              <a:rPr b="1" dirty="0" lang="en-US" smtClean="0" sz="2000"/>
              <a:t>Grid generation:</a:t>
            </a:r>
            <a:r>
              <a:rPr dirty="0" lang="en-US" smtClean="0" sz="2000"/>
              <a:t> conformal mapping, algebraic methods and differential equation methods</a:t>
            </a:r>
          </a:p>
          <a:p>
            <a:pPr indent="-342900" marL="342900">
              <a:lnSpc>
                <a:spcPct val="80000"/>
              </a:lnSpc>
            </a:pPr>
            <a:r>
              <a:rPr b="1" dirty="0" lang="en-US" smtClean="0" sz="2000"/>
              <a:t>Grid types</a:t>
            </a:r>
            <a:r>
              <a:rPr dirty="0" lang="en-US" smtClean="0" sz="2000"/>
              <a:t>: structured, unstructured</a:t>
            </a:r>
          </a:p>
          <a:p>
            <a:pPr indent="-342900" marL="342900">
              <a:lnSpc>
                <a:spcPct val="80000"/>
              </a:lnSpc>
            </a:pPr>
            <a:r>
              <a:rPr b="1" dirty="0" lang="en-US" smtClean="0" sz="2000"/>
              <a:t>Solvers</a:t>
            </a:r>
            <a:r>
              <a:rPr dirty="0" lang="en-US" smtClean="0" sz="2000"/>
              <a:t>: </a:t>
            </a:r>
            <a:r>
              <a:rPr dirty="0" lang="en-US" smtClean="0" sz="2000">
                <a:solidFill>
                  <a:srgbClr val="FF3300"/>
                </a:solidFill>
              </a:rPr>
              <a:t>direct methods</a:t>
            </a:r>
            <a:r>
              <a:rPr dirty="0" lang="en-US" smtClean="0" sz="2000"/>
              <a:t> (Cramer’s rule, Gauss elimination, LU decomposition) and </a:t>
            </a:r>
            <a:r>
              <a:rPr dirty="0" lang="en-US" smtClean="0" sz="2000">
                <a:solidFill>
                  <a:srgbClr val="FF3300"/>
                </a:solidFill>
              </a:rPr>
              <a:t>iterative methods</a:t>
            </a:r>
            <a:r>
              <a:rPr dirty="0" lang="en-US" smtClean="0" sz="2000"/>
              <a:t> (Jacobi, Gauss-Seidel, SOR) </a:t>
            </a:r>
          </a:p>
        </p:txBody>
      </p:sp>
      <p:pic>
        <p:nvPicPr>
          <p:cNvPr id="497" name="Picture 497"/>
          <p:cNvPicPr>
            <a:picLocks noChangeAspect="1"/>
          </p:cNvPicPr>
          <p:nvPr/>
        </p:nvPicPr>
        <p:blipFill>
          <a:blip r:embed="rId2"/>
          <a:stretch/>
        </p:blipFill>
        <p:spPr>
          <a:xfrm>
            <a:off x="5181600" y="3505200"/>
            <a:ext cx="2819400" cy="2792412"/>
          </a:xfrm>
          <a:prstGeom prst="rect">
            <a:avLst/>
          </a:prstGeom>
          <a:noFill/>
        </p:spPr>
      </p:pic>
      <p:sp>
        <p:nvSpPr>
          <p:cNvPr id="499" name="Text Box 499"/>
          <p:cNvSpPr txBox="1">
            <a:spLocks/>
          </p:cNvSpPr>
          <p:nvPr/>
        </p:nvSpPr>
        <p:spPr>
          <a:xfrm>
            <a:off x="5241925" y="6172200"/>
            <a:ext cx="3216275" cy="304800"/>
          </a:xfrm>
          <a:prstGeom prst="rect">
            <a:avLst/>
          </a:prstGeom>
          <a:noFill/>
          <a:ln>
            <a:noFill/>
          </a:ln>
          <a:effectLst/>
        </p:spPr>
        <p:txBody>
          <a:bodyPr numCol="1">
            <a:spAutoFit/>
          </a:bodyPr>
          <a:lstStyle/>
          <a:p>
            <a:pPr indent="0" marL="0"/>
            <a:r>
              <a:rPr b="1" dirty="0" lang="en-US" smtClean="0" sz="1400">
                <a:latin charset="0" pitchFamily="18" typeface="Times New Roman"/>
              </a:rPr>
              <a:t>Slice of 3D mesh of a fighter aircraft</a:t>
            </a:r>
          </a:p>
        </p:txBody>
      </p:sp>
      <p:sp>
        <p:nvSpPr>
          <p:cNvPr id="500" name="Text Box 500"/>
          <p:cNvSpPr>
            <a:spLocks/>
          </p:cNvSpPr>
          <p:nvPr/>
        </p:nvSpPr>
        <p:spPr>
          <a:xfrm>
            <a:off x="5257800" y="3006725"/>
            <a:ext cx="3124200" cy="0"/>
          </a:xfrm>
          <a:prstGeom prst="line">
            <a:avLst/>
          </a:prstGeom>
          <a:noFill/>
          <a:ln cap="sq" w="12700">
            <a:solidFill>
              <a:schemeClr val="tx1"/>
            </a:solidFill>
            <a:round/>
            <a:headEnd len="sm" type="none" w="sm"/>
            <a:tailEnd len="lg" type="stealth" w="sm"/>
          </a:ln>
          <a:effectLst/>
        </p:spPr>
      </p:sp>
      <p:sp>
        <p:nvSpPr>
          <p:cNvPr id="501" name="Text Box 501"/>
          <p:cNvSpPr>
            <a:spLocks/>
          </p:cNvSpPr>
          <p:nvPr/>
        </p:nvSpPr>
        <p:spPr>
          <a:xfrm>
            <a:off x="5257800" y="1406525"/>
            <a:ext cx="2667000" cy="0"/>
          </a:xfrm>
          <a:prstGeom prst="line">
            <a:avLst/>
          </a:prstGeom>
          <a:noFill/>
          <a:ln cap="sq" w="12700">
            <a:solidFill>
              <a:schemeClr val="tx1"/>
            </a:solidFill>
            <a:round/>
            <a:headEnd/>
            <a:tailEnd/>
          </a:ln>
          <a:effectLst/>
        </p:spPr>
      </p:sp>
      <p:sp>
        <p:nvSpPr>
          <p:cNvPr id="502" name="Text Box 502"/>
          <p:cNvSpPr>
            <a:spLocks/>
          </p:cNvSpPr>
          <p:nvPr/>
        </p:nvSpPr>
        <p:spPr>
          <a:xfrm>
            <a:off x="5257800" y="2092325"/>
            <a:ext cx="2667000" cy="0"/>
          </a:xfrm>
          <a:prstGeom prst="line">
            <a:avLst/>
          </a:prstGeom>
          <a:noFill/>
          <a:ln cap="sq" w="12700">
            <a:solidFill>
              <a:schemeClr val="tx1"/>
            </a:solidFill>
            <a:round/>
            <a:headEnd/>
            <a:tailEnd/>
          </a:ln>
          <a:effectLst/>
        </p:spPr>
      </p:sp>
      <p:sp>
        <p:nvSpPr>
          <p:cNvPr id="503" name="Text Box 503"/>
          <p:cNvSpPr>
            <a:spLocks/>
          </p:cNvSpPr>
          <p:nvPr/>
        </p:nvSpPr>
        <p:spPr>
          <a:xfrm>
            <a:off x="5257800" y="2397125"/>
            <a:ext cx="2667000" cy="0"/>
          </a:xfrm>
          <a:prstGeom prst="line">
            <a:avLst/>
          </a:prstGeom>
          <a:noFill/>
          <a:ln cap="sq" w="12700">
            <a:solidFill>
              <a:schemeClr val="tx1"/>
            </a:solidFill>
            <a:round/>
            <a:headEnd/>
            <a:tailEnd/>
          </a:ln>
          <a:effectLst/>
        </p:spPr>
      </p:sp>
      <p:sp>
        <p:nvSpPr>
          <p:cNvPr id="504" name="Text Box 504"/>
          <p:cNvSpPr>
            <a:spLocks/>
          </p:cNvSpPr>
          <p:nvPr/>
        </p:nvSpPr>
        <p:spPr>
          <a:xfrm>
            <a:off x="5257800" y="2701925"/>
            <a:ext cx="2667000" cy="0"/>
          </a:xfrm>
          <a:prstGeom prst="line">
            <a:avLst/>
          </a:prstGeom>
          <a:noFill/>
          <a:ln cap="sq" w="12700">
            <a:solidFill>
              <a:schemeClr val="tx1"/>
            </a:solidFill>
            <a:round/>
            <a:headEnd/>
            <a:tailEnd/>
          </a:ln>
          <a:effectLst/>
        </p:spPr>
      </p:sp>
      <p:sp>
        <p:nvSpPr>
          <p:cNvPr id="505" name="Text Box 505"/>
          <p:cNvSpPr>
            <a:spLocks/>
          </p:cNvSpPr>
          <p:nvPr/>
        </p:nvSpPr>
        <p:spPr>
          <a:xfrm>
            <a:off x="5257800" y="1787525"/>
            <a:ext cx="2667000" cy="0"/>
          </a:xfrm>
          <a:prstGeom prst="line">
            <a:avLst/>
          </a:prstGeom>
          <a:noFill/>
          <a:ln cap="sq" w="12700">
            <a:solidFill>
              <a:schemeClr val="tx1"/>
            </a:solidFill>
            <a:round/>
            <a:headEnd/>
            <a:tailEnd/>
          </a:ln>
          <a:effectLst/>
        </p:spPr>
      </p:sp>
      <p:sp>
        <p:nvSpPr>
          <p:cNvPr id="506" name="Text Box 506"/>
          <p:cNvSpPr>
            <a:spLocks/>
          </p:cNvSpPr>
          <p:nvPr/>
        </p:nvSpPr>
        <p:spPr>
          <a:xfrm>
            <a:off x="5638800" y="1406525"/>
            <a:ext cx="0" cy="1600200"/>
          </a:xfrm>
          <a:prstGeom prst="line">
            <a:avLst/>
          </a:prstGeom>
          <a:noFill/>
          <a:ln cap="sq" w="12700">
            <a:solidFill>
              <a:schemeClr val="tx1"/>
            </a:solidFill>
            <a:round/>
            <a:headEnd/>
            <a:tailEnd/>
          </a:ln>
          <a:effectLst/>
        </p:spPr>
      </p:sp>
      <p:sp>
        <p:nvSpPr>
          <p:cNvPr id="507" name="Text Box 507"/>
          <p:cNvSpPr>
            <a:spLocks/>
          </p:cNvSpPr>
          <p:nvPr/>
        </p:nvSpPr>
        <p:spPr>
          <a:xfrm>
            <a:off x="6019800" y="1406525"/>
            <a:ext cx="0" cy="1600200"/>
          </a:xfrm>
          <a:prstGeom prst="line">
            <a:avLst/>
          </a:prstGeom>
          <a:noFill/>
          <a:ln cap="sq" w="12700">
            <a:solidFill>
              <a:schemeClr val="tx1"/>
            </a:solidFill>
            <a:round/>
            <a:headEnd/>
            <a:tailEnd/>
          </a:ln>
          <a:effectLst/>
        </p:spPr>
      </p:sp>
      <p:sp>
        <p:nvSpPr>
          <p:cNvPr id="508" name="Text Box 508"/>
          <p:cNvSpPr>
            <a:spLocks/>
          </p:cNvSpPr>
          <p:nvPr/>
        </p:nvSpPr>
        <p:spPr>
          <a:xfrm>
            <a:off x="6400800" y="1406525"/>
            <a:ext cx="0" cy="1600200"/>
          </a:xfrm>
          <a:prstGeom prst="line">
            <a:avLst/>
          </a:prstGeom>
          <a:noFill/>
          <a:ln cap="sq" w="12700">
            <a:solidFill>
              <a:schemeClr val="tx1"/>
            </a:solidFill>
            <a:round/>
            <a:headEnd/>
            <a:tailEnd/>
          </a:ln>
          <a:effectLst/>
        </p:spPr>
      </p:sp>
      <p:sp>
        <p:nvSpPr>
          <p:cNvPr id="509" name="Text Box 509"/>
          <p:cNvSpPr>
            <a:spLocks/>
          </p:cNvSpPr>
          <p:nvPr/>
        </p:nvSpPr>
        <p:spPr>
          <a:xfrm>
            <a:off x="7162800" y="1406525"/>
            <a:ext cx="0" cy="1600200"/>
          </a:xfrm>
          <a:prstGeom prst="line">
            <a:avLst/>
          </a:prstGeom>
          <a:noFill/>
          <a:ln cap="sq" w="12700">
            <a:solidFill>
              <a:schemeClr val="tx1"/>
            </a:solidFill>
            <a:round/>
            <a:headEnd/>
            <a:tailEnd/>
          </a:ln>
          <a:effectLst/>
        </p:spPr>
      </p:sp>
      <p:sp>
        <p:nvSpPr>
          <p:cNvPr id="510" name="Text Box 510"/>
          <p:cNvSpPr>
            <a:spLocks/>
          </p:cNvSpPr>
          <p:nvPr/>
        </p:nvSpPr>
        <p:spPr>
          <a:xfrm>
            <a:off x="7543800" y="1406525"/>
            <a:ext cx="0" cy="1600200"/>
          </a:xfrm>
          <a:prstGeom prst="line">
            <a:avLst/>
          </a:prstGeom>
          <a:noFill/>
          <a:ln cap="sq" w="12700">
            <a:solidFill>
              <a:schemeClr val="tx1"/>
            </a:solidFill>
            <a:round/>
            <a:headEnd/>
            <a:tailEnd/>
          </a:ln>
          <a:effectLst/>
        </p:spPr>
      </p:sp>
      <p:sp>
        <p:nvSpPr>
          <p:cNvPr id="511" name="Text Box 511"/>
          <p:cNvSpPr>
            <a:spLocks/>
          </p:cNvSpPr>
          <p:nvPr/>
        </p:nvSpPr>
        <p:spPr>
          <a:xfrm>
            <a:off x="6781800" y="1406525"/>
            <a:ext cx="0" cy="1600200"/>
          </a:xfrm>
          <a:prstGeom prst="line">
            <a:avLst/>
          </a:prstGeom>
          <a:noFill/>
          <a:ln cap="sq" w="12700">
            <a:solidFill>
              <a:schemeClr val="tx1"/>
            </a:solidFill>
            <a:round/>
            <a:headEnd/>
            <a:tailEnd/>
          </a:ln>
          <a:effectLst/>
        </p:spPr>
      </p:sp>
      <p:sp>
        <p:nvSpPr>
          <p:cNvPr id="512" name="Text Box 512"/>
          <p:cNvSpPr txBox="1">
            <a:spLocks/>
          </p:cNvSpPr>
          <p:nvPr/>
        </p:nvSpPr>
        <p:spPr>
          <a:xfrm>
            <a:off x="4997450" y="2854325"/>
            <a:ext cx="336550" cy="457200"/>
          </a:xfrm>
          <a:prstGeom prst="rect">
            <a:avLst/>
          </a:prstGeom>
          <a:noFill/>
          <a:ln>
            <a:noFill/>
          </a:ln>
          <a:effectLst/>
        </p:spPr>
        <p:txBody>
          <a:bodyPr anchor="t" numCol="1" wrap="none">
            <a:spAutoFit/>
          </a:bodyPr>
          <a:lstStyle/>
          <a:p>
            <a:pPr indent="0" marL="0"/>
            <a:r>
              <a:rPr dirty="0" lang="en-US" smtClean="0">
                <a:latin charset="0" pitchFamily="18" typeface="Times New Roman"/>
              </a:rPr>
              <a:t>o</a:t>
            </a:r>
          </a:p>
        </p:txBody>
      </p:sp>
      <p:sp>
        <p:nvSpPr>
          <p:cNvPr id="513" name="Text Box 513"/>
          <p:cNvSpPr txBox="1">
            <a:spLocks/>
          </p:cNvSpPr>
          <p:nvPr/>
        </p:nvSpPr>
        <p:spPr>
          <a:xfrm>
            <a:off x="8289925" y="2971800"/>
            <a:ext cx="319087" cy="457200"/>
          </a:xfrm>
          <a:prstGeom prst="rect">
            <a:avLst/>
          </a:prstGeom>
          <a:noFill/>
          <a:ln>
            <a:noFill/>
          </a:ln>
          <a:effectLst/>
        </p:spPr>
        <p:txBody>
          <a:bodyPr anchor="t" numCol="1" wrap="none">
            <a:spAutoFit/>
          </a:bodyPr>
          <a:lstStyle/>
          <a:p>
            <a:pPr indent="0" marL="0"/>
            <a:r>
              <a:rPr dirty="0" i="1" lang="en-US" smtClean="0">
                <a:latin charset="0" pitchFamily="18" typeface="Times New Roman"/>
              </a:rPr>
              <a:t>x</a:t>
            </a:r>
          </a:p>
        </p:txBody>
      </p:sp>
      <p:sp>
        <p:nvSpPr>
          <p:cNvPr id="514" name="Text Box 514"/>
          <p:cNvSpPr txBox="1">
            <a:spLocks/>
          </p:cNvSpPr>
          <p:nvPr/>
        </p:nvSpPr>
        <p:spPr>
          <a:xfrm>
            <a:off x="5318125" y="762000"/>
            <a:ext cx="319087" cy="457200"/>
          </a:xfrm>
          <a:prstGeom prst="rect">
            <a:avLst/>
          </a:prstGeom>
          <a:noFill/>
          <a:ln>
            <a:noFill/>
          </a:ln>
          <a:effectLst/>
        </p:spPr>
        <p:txBody>
          <a:bodyPr anchor="t" numCol="1" wrap="none">
            <a:spAutoFit/>
          </a:bodyPr>
          <a:lstStyle/>
          <a:p>
            <a:pPr indent="0" marL="0"/>
            <a:r>
              <a:rPr dirty="0" i="1" lang="en-US" smtClean="0">
                <a:latin charset="0" pitchFamily="18" typeface="Times New Roman"/>
              </a:rPr>
              <a:t>y</a:t>
            </a:r>
          </a:p>
        </p:txBody>
      </p:sp>
      <p:sp>
        <p:nvSpPr>
          <p:cNvPr id="515" name="Text Box 515"/>
          <p:cNvSpPr>
            <a:spLocks/>
          </p:cNvSpPr>
          <p:nvPr/>
        </p:nvSpPr>
        <p:spPr>
          <a:xfrm>
            <a:off x="6705600" y="2016125"/>
            <a:ext cx="152400" cy="152400"/>
          </a:xfrm>
          <a:prstGeom prst="ellipse">
            <a:avLst/>
          </a:prstGeom>
          <a:solidFill>
            <a:schemeClr val="tx2"/>
          </a:solidFill>
          <a:ln cap="sq" w="12700">
            <a:solidFill>
              <a:schemeClr val="tx1"/>
            </a:solidFill>
            <a:round/>
            <a:headEnd/>
            <a:tailEnd/>
          </a:ln>
          <a:effectLst/>
        </p:spPr>
      </p:sp>
      <p:sp>
        <p:nvSpPr>
          <p:cNvPr id="516" name="Text Box 516"/>
          <p:cNvSpPr>
            <a:spLocks/>
          </p:cNvSpPr>
          <p:nvPr/>
        </p:nvSpPr>
        <p:spPr>
          <a:xfrm>
            <a:off x="6324600" y="2016125"/>
            <a:ext cx="152400" cy="152400"/>
          </a:xfrm>
          <a:prstGeom prst="ellipse">
            <a:avLst/>
          </a:prstGeom>
          <a:solidFill>
            <a:schemeClr val="tx2"/>
          </a:solidFill>
          <a:ln cap="sq" w="12700">
            <a:solidFill>
              <a:schemeClr val="tx1"/>
            </a:solidFill>
            <a:round/>
            <a:headEnd/>
            <a:tailEnd/>
          </a:ln>
          <a:effectLst/>
        </p:spPr>
      </p:sp>
      <p:sp>
        <p:nvSpPr>
          <p:cNvPr id="517" name="Text Box 517"/>
          <p:cNvSpPr>
            <a:spLocks/>
          </p:cNvSpPr>
          <p:nvPr/>
        </p:nvSpPr>
        <p:spPr>
          <a:xfrm>
            <a:off x="6705600" y="2320925"/>
            <a:ext cx="152400" cy="152400"/>
          </a:xfrm>
          <a:prstGeom prst="ellipse">
            <a:avLst/>
          </a:prstGeom>
          <a:solidFill>
            <a:schemeClr val="tx2"/>
          </a:solidFill>
          <a:ln cap="sq" w="12700">
            <a:solidFill>
              <a:schemeClr val="tx1"/>
            </a:solidFill>
            <a:round/>
            <a:headEnd/>
            <a:tailEnd/>
          </a:ln>
          <a:effectLst/>
        </p:spPr>
      </p:sp>
      <p:sp>
        <p:nvSpPr>
          <p:cNvPr id="518" name="Text Box 518"/>
          <p:cNvSpPr>
            <a:spLocks/>
          </p:cNvSpPr>
          <p:nvPr/>
        </p:nvSpPr>
        <p:spPr>
          <a:xfrm>
            <a:off x="7086600" y="2016125"/>
            <a:ext cx="152400" cy="152400"/>
          </a:xfrm>
          <a:prstGeom prst="ellipse">
            <a:avLst/>
          </a:prstGeom>
          <a:solidFill>
            <a:schemeClr val="tx2"/>
          </a:solidFill>
          <a:ln cap="sq" w="12700">
            <a:solidFill>
              <a:schemeClr val="tx1"/>
            </a:solidFill>
            <a:round/>
            <a:headEnd/>
            <a:tailEnd/>
          </a:ln>
          <a:effectLst/>
        </p:spPr>
      </p:sp>
      <p:sp>
        <p:nvSpPr>
          <p:cNvPr id="519" name="Text Box 519"/>
          <p:cNvSpPr>
            <a:spLocks/>
          </p:cNvSpPr>
          <p:nvPr/>
        </p:nvSpPr>
        <p:spPr>
          <a:xfrm>
            <a:off x="6705600" y="1711325"/>
            <a:ext cx="152400" cy="152400"/>
          </a:xfrm>
          <a:prstGeom prst="ellipse">
            <a:avLst/>
          </a:prstGeom>
          <a:solidFill>
            <a:schemeClr val="tx2"/>
          </a:solidFill>
          <a:ln cap="sq" w="12700">
            <a:solidFill>
              <a:schemeClr val="tx1"/>
            </a:solidFill>
            <a:round/>
            <a:headEnd/>
            <a:tailEnd/>
          </a:ln>
          <a:effectLst/>
        </p:spPr>
      </p:sp>
      <p:sp>
        <p:nvSpPr>
          <p:cNvPr id="520" name="Text Box 520"/>
          <p:cNvSpPr txBox="1">
            <a:spLocks/>
          </p:cNvSpPr>
          <p:nvPr/>
        </p:nvSpPr>
        <p:spPr>
          <a:xfrm>
            <a:off x="6665912" y="2979737"/>
            <a:ext cx="254000" cy="396875"/>
          </a:xfrm>
          <a:prstGeom prst="rect">
            <a:avLst/>
          </a:prstGeom>
          <a:noFill/>
          <a:ln>
            <a:noFill/>
          </a:ln>
          <a:effectLst/>
        </p:spPr>
        <p:txBody>
          <a:bodyPr anchor="t" numCol="1" wrap="none">
            <a:spAutoFit/>
          </a:bodyPr>
          <a:lstStyle/>
          <a:p>
            <a:pPr indent="0" marL="0"/>
            <a:r>
              <a:rPr dirty="0" lang="en-US" smtClean="0" sz="2000">
                <a:latin charset="0" pitchFamily="18" typeface="Times New Roman"/>
              </a:rPr>
              <a:t>i</a:t>
            </a:r>
          </a:p>
        </p:txBody>
      </p:sp>
      <p:sp>
        <p:nvSpPr>
          <p:cNvPr id="521" name="Text Box 521"/>
          <p:cNvSpPr txBox="1">
            <a:spLocks/>
          </p:cNvSpPr>
          <p:nvPr/>
        </p:nvSpPr>
        <p:spPr>
          <a:xfrm>
            <a:off x="6918325" y="2979737"/>
            <a:ext cx="523875" cy="396875"/>
          </a:xfrm>
          <a:prstGeom prst="rect">
            <a:avLst/>
          </a:prstGeom>
          <a:noFill/>
          <a:ln>
            <a:noFill/>
          </a:ln>
          <a:effectLst/>
        </p:spPr>
        <p:txBody>
          <a:bodyPr anchor="t" numCol="1" wrap="none">
            <a:spAutoFit/>
          </a:bodyPr>
          <a:lstStyle/>
          <a:p>
            <a:pPr indent="0" marL="0"/>
            <a:r>
              <a:rPr dirty="0" lang="en-US" smtClean="0" sz="2000">
                <a:latin charset="0" pitchFamily="18" typeface="Times New Roman"/>
              </a:rPr>
              <a:t>i+1</a:t>
            </a:r>
          </a:p>
        </p:txBody>
      </p:sp>
      <p:sp>
        <p:nvSpPr>
          <p:cNvPr id="522" name="Text Box 522"/>
          <p:cNvSpPr txBox="1">
            <a:spLocks/>
          </p:cNvSpPr>
          <p:nvPr/>
        </p:nvSpPr>
        <p:spPr>
          <a:xfrm>
            <a:off x="6172200" y="2990850"/>
            <a:ext cx="465137" cy="396875"/>
          </a:xfrm>
          <a:prstGeom prst="rect">
            <a:avLst/>
          </a:prstGeom>
          <a:noFill/>
          <a:ln>
            <a:noFill/>
          </a:ln>
          <a:effectLst/>
        </p:spPr>
        <p:txBody>
          <a:bodyPr anchor="t" numCol="1" wrap="none">
            <a:spAutoFit/>
          </a:bodyPr>
          <a:lstStyle/>
          <a:p>
            <a:pPr indent="0" marL="0"/>
            <a:r>
              <a:rPr dirty="0" lang="en-US" smtClean="0" sz="2000">
                <a:latin charset="0" pitchFamily="18" typeface="Times New Roman"/>
              </a:rPr>
              <a:t>i-1</a:t>
            </a:r>
          </a:p>
        </p:txBody>
      </p:sp>
      <p:sp>
        <p:nvSpPr>
          <p:cNvPr id="523" name="Text Box 523"/>
          <p:cNvSpPr txBox="1">
            <a:spLocks/>
          </p:cNvSpPr>
          <p:nvPr/>
        </p:nvSpPr>
        <p:spPr>
          <a:xfrm>
            <a:off x="4800600" y="1558925"/>
            <a:ext cx="523875" cy="396875"/>
          </a:xfrm>
          <a:prstGeom prst="rect">
            <a:avLst/>
          </a:prstGeom>
          <a:noFill/>
          <a:ln>
            <a:noFill/>
          </a:ln>
          <a:effectLst/>
        </p:spPr>
        <p:txBody>
          <a:bodyPr anchor="t" numCol="1" wrap="none">
            <a:spAutoFit/>
          </a:bodyPr>
          <a:lstStyle/>
          <a:p>
            <a:pPr indent="0" marL="0"/>
            <a:r>
              <a:rPr dirty="0" lang="en-US" smtClean="0" sz="2000">
                <a:latin charset="0" pitchFamily="18" typeface="Times New Roman"/>
              </a:rPr>
              <a:t>j+1</a:t>
            </a:r>
          </a:p>
        </p:txBody>
      </p:sp>
      <p:sp>
        <p:nvSpPr>
          <p:cNvPr id="524" name="Text Box 524"/>
          <p:cNvSpPr txBox="1">
            <a:spLocks/>
          </p:cNvSpPr>
          <p:nvPr/>
        </p:nvSpPr>
        <p:spPr>
          <a:xfrm>
            <a:off x="4927600" y="1863725"/>
            <a:ext cx="254000" cy="396875"/>
          </a:xfrm>
          <a:prstGeom prst="rect">
            <a:avLst/>
          </a:prstGeom>
          <a:noFill/>
          <a:ln>
            <a:noFill/>
          </a:ln>
          <a:effectLst/>
        </p:spPr>
        <p:txBody>
          <a:bodyPr anchor="t" numCol="1" wrap="none">
            <a:spAutoFit/>
          </a:bodyPr>
          <a:lstStyle/>
          <a:p>
            <a:pPr indent="0" marL="0"/>
            <a:r>
              <a:rPr dirty="0" lang="en-US" smtClean="0" sz="2000">
                <a:latin charset="0" pitchFamily="18" typeface="Times New Roman"/>
              </a:rPr>
              <a:t>j</a:t>
            </a:r>
          </a:p>
        </p:txBody>
      </p:sp>
      <p:sp>
        <p:nvSpPr>
          <p:cNvPr id="525" name="Text Box 525"/>
          <p:cNvSpPr txBox="1">
            <a:spLocks/>
          </p:cNvSpPr>
          <p:nvPr/>
        </p:nvSpPr>
        <p:spPr>
          <a:xfrm>
            <a:off x="4800600" y="2168525"/>
            <a:ext cx="465137" cy="396875"/>
          </a:xfrm>
          <a:prstGeom prst="rect">
            <a:avLst/>
          </a:prstGeom>
          <a:noFill/>
          <a:ln>
            <a:noFill/>
          </a:ln>
          <a:effectLst/>
        </p:spPr>
        <p:txBody>
          <a:bodyPr anchor="t" numCol="1" wrap="none">
            <a:spAutoFit/>
          </a:bodyPr>
          <a:lstStyle/>
          <a:p>
            <a:pPr indent="0" marL="0"/>
            <a:r>
              <a:rPr dirty="0" lang="en-US" smtClean="0" sz="2000">
                <a:latin charset="0" pitchFamily="18" typeface="Times New Roman"/>
              </a:rPr>
              <a:t>j-1</a:t>
            </a:r>
          </a:p>
        </p:txBody>
      </p:sp>
      <p:sp>
        <p:nvSpPr>
          <p:cNvPr id="526" name="Text Box 526"/>
          <p:cNvSpPr txBox="1">
            <a:spLocks/>
          </p:cNvSpPr>
          <p:nvPr/>
        </p:nvSpPr>
        <p:spPr>
          <a:xfrm>
            <a:off x="7705725" y="2990850"/>
            <a:ext cx="690562" cy="396875"/>
          </a:xfrm>
          <a:prstGeom prst="rect">
            <a:avLst/>
          </a:prstGeom>
          <a:noFill/>
          <a:ln>
            <a:noFill/>
          </a:ln>
          <a:effectLst/>
        </p:spPr>
        <p:txBody>
          <a:bodyPr anchor="t" numCol="1" wrap="none">
            <a:spAutoFit/>
          </a:bodyPr>
          <a:lstStyle/>
          <a:p>
            <a:pPr indent="0" marL="0"/>
            <a:r>
              <a:rPr dirty="0" lang="en-US" smtClean="0" sz="2000">
                <a:latin charset="0" pitchFamily="18" typeface="Times New Roman"/>
              </a:rPr>
              <a:t>imax</a:t>
            </a:r>
          </a:p>
        </p:txBody>
      </p:sp>
      <p:sp>
        <p:nvSpPr>
          <p:cNvPr id="527" name="Text Box 527"/>
          <p:cNvSpPr txBox="1">
            <a:spLocks/>
          </p:cNvSpPr>
          <p:nvPr/>
        </p:nvSpPr>
        <p:spPr>
          <a:xfrm>
            <a:off x="4643437" y="1177925"/>
            <a:ext cx="690562" cy="396875"/>
          </a:xfrm>
          <a:prstGeom prst="rect">
            <a:avLst/>
          </a:prstGeom>
          <a:noFill/>
          <a:ln>
            <a:noFill/>
          </a:ln>
          <a:effectLst/>
        </p:spPr>
        <p:txBody>
          <a:bodyPr anchor="t" numCol="1" wrap="none">
            <a:spAutoFit/>
          </a:bodyPr>
          <a:lstStyle/>
          <a:p>
            <a:pPr indent="0" marL="0"/>
            <a:r>
              <a:rPr dirty="0" lang="en-US" smtClean="0" sz="2000">
                <a:latin charset="0" pitchFamily="18" typeface="Times New Roman"/>
              </a:rPr>
              <a:t>jmax</a:t>
            </a:r>
          </a:p>
        </p:txBody>
      </p:sp>
      <p:pic>
        <p:nvPicPr>
          <p:cNvPr id="528" name="Picture 528"/>
          <p:cNvPicPr>
            <a:picLocks/>
          </p:cNvPicPr>
          <p:nvPr/>
        </p:nvPicPr>
        <p:blipFill>
          <a:blip r:embed="rId3"/>
          <a:stretch/>
        </p:blipFill>
        <p:spPr>
          <a:xfrm>
            <a:off x="6858000" y="1104900"/>
            <a:ext cx="304800" cy="250825"/>
          </a:xfrm>
          <a:prstGeom prst="rect">
            <a:avLst/>
          </a:prstGeom>
          <a:solidFill>
            <a:srgbClr val="FD9E97"/>
          </a:solidFill>
          <a:ln>
            <a:noFill/>
          </a:ln>
          <a:effectLst/>
        </p:spPr>
      </p:pic>
      <p:pic>
        <p:nvPicPr>
          <p:cNvPr id="530" name="Picture 530"/>
          <p:cNvPicPr>
            <a:picLocks/>
          </p:cNvPicPr>
          <p:nvPr/>
        </p:nvPicPr>
        <p:blipFill>
          <a:blip r:embed="rId4"/>
          <a:stretch/>
        </p:blipFill>
        <p:spPr>
          <a:xfrm>
            <a:off x="8001000" y="2128837"/>
            <a:ext cx="304800" cy="287337"/>
          </a:xfrm>
          <a:prstGeom prst="rect">
            <a:avLst/>
          </a:prstGeom>
          <a:solidFill>
            <a:srgbClr val="FD9E97"/>
          </a:solidFill>
          <a:ln>
            <a:noFill/>
          </a:ln>
          <a:effectLst/>
        </p:spPr>
      </p:pic>
      <p:sp>
        <p:nvSpPr>
          <p:cNvPr id="532" name="Text Box 532"/>
          <p:cNvSpPr>
            <a:spLocks/>
          </p:cNvSpPr>
          <p:nvPr/>
        </p:nvSpPr>
        <p:spPr>
          <a:xfrm flipV="1">
            <a:off x="5257800" y="914400"/>
            <a:ext cx="0" cy="2057400"/>
          </a:xfrm>
          <a:prstGeom prst="line">
            <a:avLst/>
          </a:prstGeom>
          <a:noFill/>
          <a:ln cap="sq" w="19050">
            <a:solidFill>
              <a:schemeClr val="tx1"/>
            </a:solidFill>
            <a:round/>
            <a:headEnd len="sm" type="none" w="sm"/>
            <a:tailEnd len="lg" type="stealth" w="sm"/>
          </a:ln>
          <a:effectLst/>
        </p:spPr>
      </p:sp>
      <p:sp>
        <p:nvSpPr>
          <p:cNvPr id="533" name="Text Box 533"/>
          <p:cNvSpPr>
            <a:spLocks/>
          </p:cNvSpPr>
          <p:nvPr/>
        </p:nvSpPr>
        <p:spPr>
          <a:xfrm>
            <a:off x="7924800" y="1371600"/>
            <a:ext cx="0" cy="1600200"/>
          </a:xfrm>
          <a:prstGeom prst="line">
            <a:avLst/>
          </a:prstGeom>
          <a:noFill/>
          <a:ln cap="sq" w="12700">
            <a:solidFill>
              <a:schemeClr val="tx1"/>
            </a:solidFill>
            <a:round/>
            <a:headEnd/>
            <a:tailEnd/>
          </a:ln>
          <a:effectLst/>
        </p:spPr>
      </p:sp>
      <p:pic>
        <p:nvPicPr>
          <p:cNvPr id="534" name="Picture 534"/>
          <p:cNvPicPr>
            <a:picLocks/>
          </p:cNvPicPr>
          <p:nvPr/>
        </p:nvPicPr>
        <p:blipFill>
          <a:blip r:embed="rId5"/>
          <a:stretch/>
        </p:blipFill>
        <p:spPr>
          <a:xfrm>
            <a:off x="1219200" y="1773237"/>
            <a:ext cx="2286000" cy="588962"/>
          </a:xfrm>
          <a:prstGeom prst="rect">
            <a:avLst/>
          </a:prstGeom>
          <a:solidFill>
            <a:srgbClr val="FD9E97"/>
          </a:solidFill>
          <a:ln>
            <a:noFill/>
          </a:ln>
          <a:effectLst/>
        </p:spPr>
      </p:pic>
      <p:pic>
        <p:nvPicPr>
          <p:cNvPr id="536" name="Picture 536"/>
          <p:cNvPicPr>
            <a:picLocks/>
          </p:cNvPicPr>
          <p:nvPr/>
        </p:nvPicPr>
        <p:blipFill>
          <a:blip r:embed="rId6"/>
          <a:stretch/>
        </p:blipFill>
        <p:spPr>
          <a:xfrm>
            <a:off x="1219200" y="2409825"/>
            <a:ext cx="2286000" cy="561975"/>
          </a:xfrm>
          <a:prstGeom prst="rect">
            <a:avLst/>
          </a:prstGeom>
          <a:solidFill>
            <a:srgbClr val="FD9E97"/>
          </a:solidFill>
          <a:ln>
            <a:noFill/>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Text Box 538"/>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539" name="Text Box 539"/>
          <p:cNvSpPr>
            <a:spLocks/>
          </p:cNvSpPr>
          <p:nvPr>
            <p:ph idx="12" sz="quarter" type="sldNum"/>
          </p:nvPr>
        </p:nvSpPr>
        <p:spPr/>
        <p:txBody>
          <a:bodyPr numCol="1"/>
          <a:lstStyle/>
          <a:p>
            <a:pPr algn="r"/>
            <a:fld id="{18281E0B-72AD-F526-21C6-63A1756E091F}" type="slidenum"/>
            <a:endParaRPr dirty="0" lang="en-US" smtClean="0" sz="1400">
              <a:latin charset="0" pitchFamily="18" typeface="Times New Roman"/>
            </a:endParaRPr>
          </a:p>
        </p:txBody>
      </p:sp>
      <p:sp>
        <p:nvSpPr>
          <p:cNvPr id="540" name="Text Box 540"/>
          <p:cNvSpPr>
            <a:spLocks/>
          </p:cNvSpPr>
          <p:nvPr>
            <p:ph type="title"/>
          </p:nvPr>
        </p:nvSpPr>
        <p:spPr>
          <a:xfrm>
            <a:off x="685800" y="0"/>
            <a:ext cx="7772400" cy="692150"/>
          </a:xfrm>
          <a:prstGeom prst="rect">
            <a:avLst/>
          </a:prstGeom>
        </p:spPr>
        <p:txBody>
          <a:bodyPr numCol="1"/>
          <a:lstStyle/>
          <a:p>
            <a:r>
              <a:t>CFD process</a:t>
            </a:r>
          </a:p>
        </p:txBody>
      </p:sp>
      <p:grpSp>
        <p:nvGrpSpPr>
          <p:cNvPr id="541" name="Group 541"/>
          <p:cNvGrpSpPr>
            <a:grpSpLocks/>
          </p:cNvGrpSpPr>
          <p:nvPr/>
        </p:nvGrpSpPr>
        <p:grpSpPr>
          <a:xfrm>
            <a:off x="1219200" y="838200"/>
            <a:ext cx="6934200" cy="5486400"/>
            <a:chOff x="756" y="2700"/>
            <a:chExt cx="10440" cy="8280"/>
          </a:xfrm>
        </p:grpSpPr>
        <p:grpSp>
          <p:nvGrpSpPr>
            <p:cNvPr id="542" name="Group 542"/>
            <p:cNvGrpSpPr>
              <a:grpSpLocks/>
            </p:cNvGrpSpPr>
            <p:nvPr/>
          </p:nvGrpSpPr>
          <p:grpSpPr>
            <a:xfrm>
              <a:off x="756" y="2700"/>
              <a:ext cx="10440" cy="8280"/>
              <a:chOff x="756" y="2700"/>
              <a:chExt cx="10440" cy="8280"/>
            </a:xfrm>
          </p:grpSpPr>
          <p:sp>
            <p:nvSpPr>
              <p:cNvPr id="543" name="Text Box 543"/>
              <p:cNvSpPr txBox="1">
                <a:spLocks/>
              </p:cNvSpPr>
              <p:nvPr/>
            </p:nvSpPr>
            <p:spPr>
              <a:xfrm>
                <a:off x="2556" y="7560"/>
                <a:ext cx="1440" cy="900"/>
              </a:xfrm>
              <a:prstGeom prst="rect">
                <a:avLst/>
              </a:prstGeom>
              <a:noFill/>
            </p:spPr>
            <p:txBody>
              <a:bodyPr numCol="1"/>
              <a:lstStyle/>
              <a:p>
                <a:pPr algn="ctr" indent="0" marL="0"/>
                <a:r>
                  <a:rPr dirty="0" lang="en-US" smtClean="0" sz="1000">
                    <a:latin charset="0" pitchFamily="18" typeface="Times New Roman"/>
                    <a:ea charset="-122" pitchFamily="2" typeface="SimSun"/>
                  </a:rPr>
                  <a:t>Viscous Model</a:t>
                </a:r>
              </a:p>
            </p:txBody>
          </p:sp>
          <p:sp>
            <p:nvSpPr>
              <p:cNvPr id="544" name="Text Box 544"/>
              <p:cNvSpPr txBox="1">
                <a:spLocks/>
              </p:cNvSpPr>
              <p:nvPr/>
            </p:nvSpPr>
            <p:spPr>
              <a:xfrm>
                <a:off x="2556" y="8820"/>
                <a:ext cx="1440" cy="900"/>
              </a:xfrm>
              <a:prstGeom prst="rect">
                <a:avLst/>
              </a:prstGeom>
              <a:noFill/>
            </p:spPr>
            <p:txBody>
              <a:bodyPr numCol="1"/>
              <a:lstStyle/>
              <a:p>
                <a:pPr algn="ctr" indent="0" marL="0"/>
                <a:r>
                  <a:rPr dirty="0" lang="en-US" smtClean="0" sz="1000">
                    <a:latin charset="0" pitchFamily="18" typeface="Times New Roman"/>
                    <a:ea charset="-122" pitchFamily="2" typeface="SimSun"/>
                  </a:rPr>
                  <a:t>Boundary Conditions</a:t>
                </a:r>
              </a:p>
            </p:txBody>
          </p:sp>
          <p:sp>
            <p:nvSpPr>
              <p:cNvPr id="545" name="Text Box 545"/>
              <p:cNvSpPr txBox="1">
                <a:spLocks/>
              </p:cNvSpPr>
              <p:nvPr/>
            </p:nvSpPr>
            <p:spPr>
              <a:xfrm>
                <a:off x="2556" y="10080"/>
                <a:ext cx="1440" cy="900"/>
              </a:xfrm>
              <a:prstGeom prst="rect">
                <a:avLst/>
              </a:prstGeom>
              <a:noFill/>
            </p:spPr>
            <p:txBody>
              <a:bodyPr numCol="1"/>
              <a:lstStyle/>
              <a:p>
                <a:pPr algn="ctr" indent="0" marL="0"/>
                <a:r>
                  <a:rPr dirty="0" lang="en-US" smtClean="0" sz="1000">
                    <a:latin charset="0" pitchFamily="18" typeface="Times New Roman"/>
                    <a:ea charset="-122" pitchFamily="2" typeface="SimSun"/>
                  </a:rPr>
                  <a:t>Initial Conditions</a:t>
                </a:r>
              </a:p>
            </p:txBody>
          </p:sp>
          <p:sp>
            <p:nvSpPr>
              <p:cNvPr id="546" name="Text Box 546"/>
              <p:cNvSpPr txBox="1">
                <a:spLocks/>
              </p:cNvSpPr>
              <p:nvPr/>
            </p:nvSpPr>
            <p:spPr>
              <a:xfrm>
                <a:off x="6156" y="6300"/>
                <a:ext cx="1440" cy="900"/>
              </a:xfrm>
              <a:prstGeom prst="rect">
                <a:avLst/>
              </a:prstGeom>
              <a:noFill/>
            </p:spPr>
            <p:txBody>
              <a:bodyPr numCol="1"/>
              <a:lstStyle/>
              <a:p>
                <a:pPr algn="ctr" indent="0" marL="0"/>
                <a:r>
                  <a:rPr dirty="0" lang="en-US" smtClean="0" sz="1000">
                    <a:latin charset="0" pitchFamily="18" typeface="Times New Roman"/>
                    <a:ea charset="-122" pitchFamily="2" typeface="SimSun"/>
                  </a:rPr>
                  <a:t>Convergent Limit</a:t>
                </a:r>
              </a:p>
            </p:txBody>
          </p:sp>
          <p:sp>
            <p:nvSpPr>
              <p:cNvPr id="547" name="Text Box 547"/>
              <p:cNvSpPr txBox="1">
                <a:spLocks/>
              </p:cNvSpPr>
              <p:nvPr/>
            </p:nvSpPr>
            <p:spPr>
              <a:xfrm>
                <a:off x="9756" y="3780"/>
                <a:ext cx="1440" cy="900"/>
              </a:xfrm>
              <a:prstGeom prst="rect">
                <a:avLst/>
              </a:prstGeom>
              <a:noFill/>
            </p:spPr>
            <p:txBody>
              <a:bodyPr numCol="1"/>
              <a:lstStyle/>
              <a:p>
                <a:pPr algn="ctr" indent="0" marL="0"/>
                <a:r>
                  <a:rPr dirty="0" lang="en-US" smtClean="0" sz="1000">
                    <a:latin charset="0" pitchFamily="18" typeface="Times New Roman"/>
                    <a:ea charset="-122" pitchFamily="2" typeface="SimSun"/>
                  </a:rPr>
                  <a:t>Contours</a:t>
                </a:r>
              </a:p>
            </p:txBody>
          </p:sp>
          <p:sp>
            <p:nvSpPr>
              <p:cNvPr id="548" name="Text Box 548"/>
              <p:cNvSpPr txBox="1">
                <a:spLocks/>
              </p:cNvSpPr>
              <p:nvPr/>
            </p:nvSpPr>
            <p:spPr>
              <a:xfrm>
                <a:off x="6156" y="7560"/>
                <a:ext cx="1440" cy="900"/>
              </a:xfrm>
              <a:prstGeom prst="rect">
                <a:avLst/>
              </a:prstGeom>
              <a:noFill/>
            </p:spPr>
            <p:txBody>
              <a:bodyPr numCol="1"/>
              <a:lstStyle/>
              <a:p>
                <a:pPr algn="ctr" indent="0" marL="0"/>
                <a:r>
                  <a:rPr dirty="0" lang="en-US" smtClean="0" sz="1000">
                    <a:latin charset="0" pitchFamily="18" typeface="Times New Roman"/>
                    <a:ea charset="-122" pitchFamily="2" typeface="SimSun"/>
                  </a:rPr>
                  <a:t>Precisions</a:t>
                </a:r>
              </a:p>
              <a:p>
                <a:pPr algn="ctr" indent="0" marL="0"/>
                <a:r>
                  <a:rPr dirty="0" lang="en-US" smtClean="0" sz="1000">
                    <a:latin charset="0" pitchFamily="18" typeface="Times New Roman"/>
                    <a:ea charset="-122" pitchFamily="2" typeface="SimSun"/>
                  </a:rPr>
                  <a:t>(single/</a:t>
                </a:r>
              </a:p>
              <a:p>
                <a:pPr algn="ctr" indent="0" marL="0"/>
                <a:r>
                  <a:rPr dirty="0" lang="en-US" smtClean="0" sz="1000">
                    <a:latin charset="0" pitchFamily="18" typeface="Times New Roman"/>
                    <a:ea charset="-122" pitchFamily="2" typeface="SimSun"/>
                  </a:rPr>
                  <a:t>double)</a:t>
                </a:r>
              </a:p>
            </p:txBody>
          </p:sp>
          <p:sp>
            <p:nvSpPr>
              <p:cNvPr id="549" name="Text Box 549"/>
              <p:cNvSpPr txBox="1">
                <a:spLocks/>
              </p:cNvSpPr>
              <p:nvPr/>
            </p:nvSpPr>
            <p:spPr>
              <a:xfrm>
                <a:off x="6156" y="8820"/>
                <a:ext cx="1440" cy="900"/>
              </a:xfrm>
              <a:prstGeom prst="rect">
                <a:avLst/>
              </a:prstGeom>
              <a:noFill/>
            </p:spPr>
            <p:txBody>
              <a:bodyPr numCol="1"/>
              <a:lstStyle/>
              <a:p>
                <a:pPr algn="ctr" indent="0" marL="0"/>
                <a:r>
                  <a:rPr dirty="0" lang="en-US" smtClean="0" sz="1000">
                    <a:latin charset="0" pitchFamily="18" typeface="Times New Roman"/>
                    <a:ea charset="-122" pitchFamily="2" typeface="SimSun"/>
                  </a:rPr>
                  <a:t>Numerical Scheme</a:t>
                </a:r>
              </a:p>
            </p:txBody>
          </p:sp>
          <p:sp>
            <p:nvSpPr>
              <p:cNvPr id="550" name="Text Box 550"/>
              <p:cNvSpPr txBox="1">
                <a:spLocks/>
              </p:cNvSpPr>
              <p:nvPr/>
            </p:nvSpPr>
            <p:spPr>
              <a:xfrm>
                <a:off x="9756" y="5040"/>
                <a:ext cx="1440" cy="900"/>
              </a:xfrm>
              <a:prstGeom prst="rect">
                <a:avLst/>
              </a:prstGeom>
              <a:noFill/>
            </p:spPr>
            <p:txBody>
              <a:bodyPr numCol="1"/>
              <a:lstStyle/>
              <a:p>
                <a:pPr algn="ctr" indent="0" marL="0"/>
                <a:r>
                  <a:rPr dirty="0" lang="en-US" smtClean="0" sz="1000">
                    <a:latin charset="0" pitchFamily="18" typeface="Times New Roman"/>
                    <a:ea charset="-122" pitchFamily="2" typeface="SimSun"/>
                  </a:rPr>
                  <a:t>Vectors</a:t>
                </a:r>
              </a:p>
            </p:txBody>
          </p:sp>
          <p:sp>
            <p:nvSpPr>
              <p:cNvPr id="551" name="Text Box 551"/>
              <p:cNvSpPr txBox="1">
                <a:spLocks/>
              </p:cNvSpPr>
              <p:nvPr/>
            </p:nvSpPr>
            <p:spPr>
              <a:xfrm>
                <a:off x="9756" y="6300"/>
                <a:ext cx="1440" cy="900"/>
              </a:xfrm>
              <a:prstGeom prst="rect">
                <a:avLst/>
              </a:prstGeom>
              <a:noFill/>
            </p:spPr>
            <p:txBody>
              <a:bodyPr numCol="1"/>
              <a:lstStyle/>
              <a:p>
                <a:pPr algn="ctr" indent="0" marL="0"/>
                <a:r>
                  <a:rPr dirty="0" lang="en-US" smtClean="0" sz="1000">
                    <a:latin charset="0" pitchFamily="18" typeface="Times New Roman"/>
                    <a:ea charset="-122" pitchFamily="2" typeface="SimSun"/>
                  </a:rPr>
                  <a:t>Streamlines</a:t>
                </a:r>
              </a:p>
            </p:txBody>
          </p:sp>
          <p:sp>
            <p:nvSpPr>
              <p:cNvPr id="552" name="Text Box 552"/>
              <p:cNvSpPr txBox="1">
                <a:spLocks/>
              </p:cNvSpPr>
              <p:nvPr/>
            </p:nvSpPr>
            <p:spPr>
              <a:xfrm>
                <a:off x="7956" y="6300"/>
                <a:ext cx="1440" cy="900"/>
              </a:xfrm>
              <a:prstGeom prst="rect">
                <a:avLst/>
              </a:prstGeom>
              <a:noFill/>
            </p:spPr>
            <p:txBody>
              <a:bodyPr numCol="1"/>
              <a:lstStyle/>
              <a:p>
                <a:pPr algn="ctr" indent="0" marL="0"/>
                <a:r>
                  <a:rPr dirty="0" lang="en-US" smtClean="0" sz="1000">
                    <a:latin charset="0" pitchFamily="18" typeface="Times New Roman"/>
                    <a:ea charset="-122" pitchFamily="2" typeface="SimSun"/>
                  </a:rPr>
                  <a:t>Verification</a:t>
                </a:r>
              </a:p>
            </p:txBody>
          </p:sp>
          <p:sp>
            <p:nvSpPr>
              <p:cNvPr id="553" name="Text Box 553"/>
              <p:cNvSpPr txBox="1">
                <a:spLocks/>
              </p:cNvSpPr>
              <p:nvPr/>
            </p:nvSpPr>
            <p:spPr>
              <a:xfrm>
                <a:off x="756" y="2700"/>
                <a:ext cx="1440" cy="720"/>
              </a:xfrm>
              <a:prstGeom prst="rect">
                <a:avLst/>
              </a:prstGeom>
              <a:solidFill>
                <a:srgbClr val="C0C0C0"/>
              </a:solidFill>
            </p:spPr>
            <p:txBody>
              <a:bodyPr numCol="1"/>
              <a:lstStyle/>
              <a:p>
                <a:pPr algn="ctr" indent="0" marL="0"/>
                <a:r>
                  <a:rPr b="1" dirty="0" lang="en-US" smtClean="0" sz="1200">
                    <a:latin charset="0" pitchFamily="18" typeface="Times New Roman"/>
                    <a:ea charset="-122" pitchFamily="2" typeface="SimSun"/>
                  </a:rPr>
                  <a:t>Geometry</a:t>
                </a:r>
              </a:p>
              <a:p>
                <a:pPr algn="ctr" indent="0" marL="0"/>
                <a:endParaRPr b="1" dirty="0" lang="en-US" smtClean="0" sz="1200">
                  <a:latin charset="0" pitchFamily="18" typeface="Times New Roman"/>
                  <a:ea charset="-122" pitchFamily="2" typeface="SimSun"/>
                </a:endParaRPr>
              </a:p>
            </p:txBody>
          </p:sp>
          <p:sp>
            <p:nvSpPr>
              <p:cNvPr id="554" name="Text Box 554"/>
              <p:cNvSpPr txBox="1">
                <a:spLocks/>
              </p:cNvSpPr>
              <p:nvPr/>
            </p:nvSpPr>
            <p:spPr>
              <a:xfrm>
                <a:off x="756" y="3780"/>
                <a:ext cx="1440" cy="900"/>
              </a:xfrm>
              <a:prstGeom prst="rect">
                <a:avLst/>
              </a:prstGeom>
              <a:noFill/>
            </p:spPr>
            <p:txBody>
              <a:bodyPr numCol="1"/>
              <a:lstStyle/>
              <a:p>
                <a:pPr algn="ctr" indent="0" marL="0"/>
                <a:r>
                  <a:rPr dirty="0" lang="en-US" smtClean="0" sz="1000">
                    <a:latin charset="0" pitchFamily="18" typeface="Times New Roman"/>
                    <a:ea charset="-122" pitchFamily="2" typeface="SimSun"/>
                  </a:rPr>
                  <a:t>Select Geometry</a:t>
                </a:r>
              </a:p>
            </p:txBody>
          </p:sp>
          <p:sp>
            <p:nvSpPr>
              <p:cNvPr id="555" name="Text Box 555"/>
              <p:cNvSpPr txBox="1">
                <a:spLocks/>
              </p:cNvSpPr>
              <p:nvPr/>
            </p:nvSpPr>
            <p:spPr>
              <a:xfrm>
                <a:off x="756" y="5040"/>
                <a:ext cx="1440" cy="900"/>
              </a:xfrm>
              <a:prstGeom prst="rect">
                <a:avLst/>
              </a:prstGeom>
              <a:noFill/>
            </p:spPr>
            <p:txBody>
              <a:bodyPr numCol="1"/>
              <a:lstStyle/>
              <a:p>
                <a:pPr algn="ctr" indent="0" marL="0"/>
                <a:endParaRPr dirty="0" lang="en-US" smtClean="0" sz="800">
                  <a:latin charset="0" pitchFamily="18" typeface="Times New Roman"/>
                  <a:ea charset="-122" pitchFamily="2" typeface="SimSun"/>
                </a:endParaRPr>
              </a:p>
              <a:p>
                <a:pPr algn="ctr" indent="0" marL="0"/>
                <a:r>
                  <a:rPr dirty="0" lang="en-US" smtClean="0" sz="1000">
                    <a:latin charset="0" pitchFamily="18" typeface="Times New Roman"/>
                    <a:ea charset="-122" pitchFamily="2" typeface="SimSun"/>
                  </a:rPr>
                  <a:t>Geometry Parameters</a:t>
                </a:r>
              </a:p>
            </p:txBody>
          </p:sp>
          <p:sp>
            <p:nvSpPr>
              <p:cNvPr id="556" name="Text Box 556"/>
              <p:cNvSpPr txBox="1">
                <a:spLocks/>
              </p:cNvSpPr>
              <p:nvPr/>
            </p:nvSpPr>
            <p:spPr>
              <a:xfrm>
                <a:off x="2556" y="2700"/>
                <a:ext cx="1440" cy="720"/>
              </a:xfrm>
              <a:prstGeom prst="rect">
                <a:avLst/>
              </a:prstGeom>
              <a:solidFill>
                <a:srgbClr val="C0C0C0"/>
              </a:solidFill>
            </p:spPr>
            <p:txBody>
              <a:bodyPr numCol="1"/>
              <a:lstStyle/>
              <a:p>
                <a:pPr algn="ctr" indent="0" marL="0"/>
                <a:r>
                  <a:rPr b="1" dirty="0" lang="en-US" smtClean="0" sz="1200">
                    <a:latin charset="0" pitchFamily="18" typeface="Times New Roman"/>
                    <a:ea charset="-122" pitchFamily="2" typeface="SimSun"/>
                  </a:rPr>
                  <a:t>Physics</a:t>
                </a:r>
              </a:p>
            </p:txBody>
          </p:sp>
          <p:sp>
            <p:nvSpPr>
              <p:cNvPr id="557" name="Text Box 557"/>
              <p:cNvSpPr txBox="1">
                <a:spLocks/>
              </p:cNvSpPr>
              <p:nvPr/>
            </p:nvSpPr>
            <p:spPr>
              <a:xfrm>
                <a:off x="4356" y="2700"/>
                <a:ext cx="1440" cy="720"/>
              </a:xfrm>
              <a:prstGeom prst="rect">
                <a:avLst/>
              </a:prstGeom>
              <a:solidFill>
                <a:srgbClr val="C0C0C0"/>
              </a:solidFill>
            </p:spPr>
            <p:txBody>
              <a:bodyPr numCol="1"/>
              <a:lstStyle/>
              <a:p>
                <a:pPr algn="ctr" indent="0" marL="0"/>
                <a:r>
                  <a:rPr b="1" dirty="0" lang="en-US" smtClean="0" sz="1200">
                    <a:latin charset="0" pitchFamily="18" typeface="Times New Roman"/>
                    <a:ea charset="-122" pitchFamily="2" typeface="SimSun"/>
                  </a:rPr>
                  <a:t>Mesh</a:t>
                </a:r>
              </a:p>
            </p:txBody>
          </p:sp>
          <p:sp>
            <p:nvSpPr>
              <p:cNvPr id="558" name="Text Box 558"/>
              <p:cNvSpPr txBox="1">
                <a:spLocks/>
              </p:cNvSpPr>
              <p:nvPr/>
            </p:nvSpPr>
            <p:spPr>
              <a:xfrm>
                <a:off x="6156" y="2700"/>
                <a:ext cx="1440" cy="720"/>
              </a:xfrm>
              <a:prstGeom prst="rect">
                <a:avLst/>
              </a:prstGeom>
              <a:solidFill>
                <a:srgbClr val="C0C0C0"/>
              </a:solidFill>
            </p:spPr>
            <p:txBody>
              <a:bodyPr numCol="1"/>
              <a:lstStyle/>
              <a:p>
                <a:pPr algn="ctr" indent="0" marL="0"/>
                <a:r>
                  <a:rPr b="1" dirty="0" lang="en-US" smtClean="0" sz="1200">
                    <a:latin charset="0" pitchFamily="18" typeface="Times New Roman"/>
                    <a:ea charset="-122" pitchFamily="2" typeface="SimSun"/>
                  </a:rPr>
                  <a:t>Solve </a:t>
                </a:r>
              </a:p>
            </p:txBody>
          </p:sp>
          <p:sp>
            <p:nvSpPr>
              <p:cNvPr id="559" name="Text Box 559"/>
              <p:cNvSpPr txBox="1">
                <a:spLocks/>
              </p:cNvSpPr>
              <p:nvPr/>
            </p:nvSpPr>
            <p:spPr>
              <a:xfrm>
                <a:off x="9756" y="2700"/>
                <a:ext cx="1440" cy="720"/>
              </a:xfrm>
              <a:prstGeom prst="rect">
                <a:avLst/>
              </a:prstGeom>
              <a:solidFill>
                <a:srgbClr val="C0C0C0"/>
              </a:solidFill>
            </p:spPr>
            <p:txBody>
              <a:bodyPr numCol="1"/>
              <a:lstStyle/>
              <a:p>
                <a:pPr algn="ctr" indent="0" marL="0"/>
                <a:r>
                  <a:rPr b="1" dirty="0" lang="en-US" smtClean="0" sz="1200">
                    <a:latin charset="0" pitchFamily="18" typeface="Times New Roman"/>
                    <a:ea charset="-122" pitchFamily="2" typeface="SimSun"/>
                  </a:rPr>
                  <a:t>Post-Processing</a:t>
                </a:r>
              </a:p>
            </p:txBody>
          </p:sp>
          <p:sp>
            <p:nvSpPr>
              <p:cNvPr id="560" name="Text Box 560"/>
              <p:cNvSpPr txBox="1">
                <a:spLocks/>
              </p:cNvSpPr>
              <p:nvPr/>
            </p:nvSpPr>
            <p:spPr>
              <a:xfrm>
                <a:off x="2556" y="5040"/>
                <a:ext cx="1440" cy="900"/>
              </a:xfrm>
              <a:prstGeom prst="rect">
                <a:avLst/>
              </a:prstGeom>
              <a:noFill/>
            </p:spPr>
            <p:txBody>
              <a:bodyPr numCol="1"/>
              <a:lstStyle/>
              <a:p>
                <a:pPr indent="0" marL="0"/>
                <a:r>
                  <a:rPr dirty="0" lang="en-US" smtClean="0" sz="1000">
                    <a:latin charset="0" pitchFamily="18" typeface="Times New Roman"/>
                    <a:ea charset="-122" pitchFamily="2" typeface="SimSun"/>
                  </a:rPr>
                  <a:t>Compressible</a:t>
                </a:r>
              </a:p>
              <a:p>
                <a:pPr algn="ctr" indent="0" marL="0"/>
                <a:r>
                  <a:rPr dirty="0" lang="en-US" smtClean="0" sz="1000">
                    <a:latin charset="0" pitchFamily="18" typeface="Times New Roman"/>
                    <a:ea charset="-122" pitchFamily="2" typeface="SimSun"/>
                  </a:rPr>
                  <a:t>ON/OFF</a:t>
                </a:r>
              </a:p>
            </p:txBody>
          </p:sp>
          <p:sp>
            <p:nvSpPr>
              <p:cNvPr id="561" name="Text Box 561"/>
              <p:cNvSpPr txBox="1">
                <a:spLocks/>
              </p:cNvSpPr>
              <p:nvPr/>
            </p:nvSpPr>
            <p:spPr>
              <a:xfrm>
                <a:off x="2556" y="6300"/>
                <a:ext cx="1440" cy="900"/>
              </a:xfrm>
              <a:prstGeom prst="rect">
                <a:avLst/>
              </a:prstGeom>
              <a:noFill/>
            </p:spPr>
            <p:txBody>
              <a:bodyPr numCol="1"/>
              <a:lstStyle/>
              <a:p>
                <a:pPr algn="ctr" indent="0" marL="0"/>
                <a:r>
                  <a:rPr dirty="0" lang="en-US" smtClean="0" sz="1000">
                    <a:latin charset="0" pitchFamily="18" typeface="Times New Roman"/>
                    <a:ea charset="-122" pitchFamily="2" typeface="SimSun"/>
                  </a:rPr>
                  <a:t>Flow properties</a:t>
                </a:r>
              </a:p>
            </p:txBody>
          </p:sp>
          <p:sp>
            <p:nvSpPr>
              <p:cNvPr id="562" name="Text Box 562"/>
              <p:cNvSpPr txBox="1">
                <a:spLocks/>
              </p:cNvSpPr>
              <p:nvPr/>
            </p:nvSpPr>
            <p:spPr>
              <a:xfrm>
                <a:off x="4356" y="3780"/>
                <a:ext cx="1440" cy="900"/>
              </a:xfrm>
              <a:prstGeom prst="rect">
                <a:avLst/>
              </a:prstGeom>
              <a:noFill/>
            </p:spPr>
            <p:txBody>
              <a:bodyPr numCol="1"/>
              <a:lstStyle/>
              <a:p>
                <a:pPr algn="ctr" indent="0" marL="0"/>
                <a:r>
                  <a:rPr dirty="0" lang="en-US" smtClean="0" sz="1000">
                    <a:latin charset="0" pitchFamily="18" typeface="Times New Roman"/>
                    <a:ea charset="-122" pitchFamily="2" typeface="SimSun"/>
                  </a:rPr>
                  <a:t>Unstructured</a:t>
                </a:r>
              </a:p>
              <a:p>
                <a:pPr algn="ctr" indent="0" marL="0"/>
                <a:r>
                  <a:rPr dirty="0" lang="en-US" smtClean="0" sz="1000">
                    <a:latin charset="0" pitchFamily="18" typeface="Times New Roman"/>
                    <a:ea charset="-122" pitchFamily="2" typeface="SimSun"/>
                  </a:rPr>
                  <a:t>(automatic/</a:t>
                </a:r>
              </a:p>
              <a:p>
                <a:pPr algn="ctr" indent="0" marL="0"/>
                <a:r>
                  <a:rPr dirty="0" lang="en-US" smtClean="0" sz="1000">
                    <a:latin charset="0" pitchFamily="18" typeface="Times New Roman"/>
                    <a:ea charset="-122" pitchFamily="2" typeface="SimSun"/>
                  </a:rPr>
                  <a:t>manual)</a:t>
                </a:r>
              </a:p>
            </p:txBody>
          </p:sp>
          <p:sp>
            <p:nvSpPr>
              <p:cNvPr id="563" name="Text Box 563"/>
              <p:cNvSpPr txBox="1">
                <a:spLocks/>
              </p:cNvSpPr>
              <p:nvPr/>
            </p:nvSpPr>
            <p:spPr>
              <a:xfrm>
                <a:off x="6156" y="3780"/>
                <a:ext cx="1440" cy="900"/>
              </a:xfrm>
              <a:prstGeom prst="rect">
                <a:avLst/>
              </a:prstGeom>
              <a:noFill/>
            </p:spPr>
            <p:txBody>
              <a:bodyPr numCol="1"/>
              <a:lstStyle/>
              <a:p>
                <a:pPr algn="ctr" indent="0" marL="0"/>
                <a:r>
                  <a:rPr dirty="0" lang="en-US" smtClean="0" sz="1000">
                    <a:latin charset="0" pitchFamily="18" typeface="Times New Roman"/>
                    <a:ea charset="-122" pitchFamily="2" typeface="SimSun"/>
                  </a:rPr>
                  <a:t>Steady/</a:t>
                </a:r>
              </a:p>
              <a:p>
                <a:pPr algn="ctr" indent="0" marL="0"/>
                <a:r>
                  <a:rPr dirty="0" lang="en-US" smtClean="0" sz="1000">
                    <a:latin charset="0" pitchFamily="18" typeface="Times New Roman"/>
                    <a:ea charset="-122" pitchFamily="2" typeface="SimSun"/>
                  </a:rPr>
                  <a:t>Unsteady</a:t>
                </a:r>
              </a:p>
            </p:txBody>
          </p:sp>
          <p:sp>
            <p:nvSpPr>
              <p:cNvPr id="564" name="Text Box 564"/>
              <p:cNvSpPr txBox="1">
                <a:spLocks/>
              </p:cNvSpPr>
              <p:nvPr/>
            </p:nvSpPr>
            <p:spPr>
              <a:xfrm>
                <a:off x="7956" y="3780"/>
                <a:ext cx="1440" cy="900"/>
              </a:xfrm>
              <a:prstGeom prst="rect">
                <a:avLst/>
              </a:prstGeom>
              <a:noFill/>
            </p:spPr>
            <p:txBody>
              <a:bodyPr numCol="1"/>
              <a:lstStyle/>
              <a:p>
                <a:pPr indent="0" marL="0"/>
                <a:r>
                  <a:rPr dirty="0" lang="en-US" smtClean="0" sz="1000">
                    <a:latin charset="0" pitchFamily="18" typeface="Times New Roman"/>
                    <a:ea charset="-122" pitchFamily="2" typeface="SimSun"/>
                  </a:rPr>
                  <a:t>Forces Report</a:t>
                </a:r>
              </a:p>
              <a:p>
                <a:pPr indent="0" marL="0"/>
                <a:r>
                  <a:rPr dirty="0" lang="en-US" smtClean="0" sz="900">
                    <a:latin charset="0" pitchFamily="18" typeface="Times New Roman"/>
                    <a:ea charset="-122" pitchFamily="2" typeface="SimSun"/>
                  </a:rPr>
                  <a:t>(lift/drag, shear stress, etc)</a:t>
                </a:r>
              </a:p>
            </p:txBody>
          </p:sp>
          <p:sp>
            <p:nvSpPr>
              <p:cNvPr id="565" name="Text Box 565"/>
              <p:cNvSpPr txBox="1">
                <a:spLocks/>
              </p:cNvSpPr>
              <p:nvPr/>
            </p:nvSpPr>
            <p:spPr>
              <a:xfrm>
                <a:off x="7956" y="5040"/>
                <a:ext cx="1440" cy="900"/>
              </a:xfrm>
              <a:prstGeom prst="rect">
                <a:avLst/>
              </a:prstGeom>
              <a:noFill/>
            </p:spPr>
            <p:txBody>
              <a:bodyPr numCol="1"/>
              <a:lstStyle/>
              <a:p>
                <a:pPr algn="ctr" indent="0" marL="0"/>
                <a:r>
                  <a:rPr dirty="0" lang="en-US" smtClean="0" sz="1000">
                    <a:latin charset="0" pitchFamily="18" typeface="Times New Roman"/>
                    <a:ea charset="-122" pitchFamily="2" typeface="SimSun"/>
                  </a:rPr>
                  <a:t>XY Plot</a:t>
                </a:r>
              </a:p>
              <a:p>
                <a:pPr algn="ctr" indent="0" marL="0"/>
                <a:endParaRPr dirty="0" lang="en-US" smtClean="0" sz="1000">
                  <a:latin charset="0" pitchFamily="18" typeface="Times New Roman"/>
                  <a:ea charset="-122" pitchFamily="2" typeface="SimSun"/>
                </a:endParaRPr>
              </a:p>
            </p:txBody>
          </p:sp>
          <p:sp>
            <p:nvSpPr>
              <p:cNvPr id="566" name="Text Box 566"/>
              <p:cNvSpPr txBox="1">
                <a:spLocks/>
              </p:cNvSpPr>
              <p:nvPr/>
            </p:nvSpPr>
            <p:spPr>
              <a:xfrm>
                <a:off x="756" y="6300"/>
                <a:ext cx="1440" cy="900"/>
              </a:xfrm>
              <a:prstGeom prst="rect">
                <a:avLst/>
              </a:prstGeom>
              <a:noFill/>
            </p:spPr>
            <p:txBody>
              <a:bodyPr numCol="1"/>
              <a:lstStyle/>
              <a:p>
                <a:pPr algn="ctr" indent="0" marL="0"/>
                <a:r>
                  <a:rPr dirty="0" lang="en-US" smtClean="0" sz="1000">
                    <a:latin charset="0" pitchFamily="18" typeface="Times New Roman"/>
                    <a:ea charset="-122" pitchFamily="2" typeface="SimSun"/>
                  </a:rPr>
                  <a:t>Domain Shape and Size</a:t>
                </a:r>
              </a:p>
            </p:txBody>
          </p:sp>
          <p:sp>
            <p:nvSpPr>
              <p:cNvPr id="567" name="Text Box 567"/>
              <p:cNvSpPr txBox="1">
                <a:spLocks/>
              </p:cNvSpPr>
              <p:nvPr/>
            </p:nvSpPr>
            <p:spPr>
              <a:xfrm>
                <a:off x="2556" y="3780"/>
                <a:ext cx="1440" cy="900"/>
              </a:xfrm>
              <a:prstGeom prst="rect">
                <a:avLst/>
              </a:prstGeom>
              <a:noFill/>
            </p:spPr>
            <p:txBody>
              <a:bodyPr numCol="1"/>
              <a:lstStyle/>
              <a:p>
                <a:pPr algn="ctr" indent="0" marL="0"/>
                <a:r>
                  <a:rPr dirty="0" lang="en-US" smtClean="0" sz="1000">
                    <a:latin charset="0" pitchFamily="18" typeface="Times New Roman"/>
                    <a:ea charset="-122" pitchFamily="2" typeface="SimSun"/>
                  </a:rPr>
                  <a:t>Heat Transfer ON/OFF</a:t>
                </a:r>
              </a:p>
            </p:txBody>
          </p:sp>
          <p:sp>
            <p:nvSpPr>
              <p:cNvPr id="568" name="Text Box 568"/>
              <p:cNvSpPr txBox="1">
                <a:spLocks/>
              </p:cNvSpPr>
              <p:nvPr/>
            </p:nvSpPr>
            <p:spPr>
              <a:xfrm>
                <a:off x="4356" y="5040"/>
                <a:ext cx="1440" cy="900"/>
              </a:xfrm>
              <a:prstGeom prst="rect">
                <a:avLst/>
              </a:prstGeom>
              <a:noFill/>
            </p:spPr>
            <p:txBody>
              <a:bodyPr numCol="1"/>
              <a:lstStyle/>
              <a:p>
                <a:pPr algn="ctr" indent="0" marL="0"/>
                <a:r>
                  <a:rPr dirty="0" lang="en-US" smtClean="0" sz="1000">
                    <a:latin charset="0" pitchFamily="18" typeface="Times New Roman"/>
                    <a:ea charset="-122" pitchFamily="2" typeface="SimSun"/>
                  </a:rPr>
                  <a:t>Structured</a:t>
                </a:r>
              </a:p>
              <a:p>
                <a:pPr algn="ctr" indent="0" marL="0"/>
                <a:r>
                  <a:rPr dirty="0" lang="en-US" smtClean="0" sz="1000">
                    <a:latin charset="0" pitchFamily="18" typeface="Times New Roman"/>
                    <a:ea charset="-122" pitchFamily="2" typeface="SimSun"/>
                  </a:rPr>
                  <a:t>(automatic/</a:t>
                </a:r>
              </a:p>
              <a:p>
                <a:pPr algn="ctr" indent="0" marL="0"/>
                <a:r>
                  <a:rPr dirty="0" lang="en-US" smtClean="0" sz="1000">
                    <a:latin charset="0" pitchFamily="18" typeface="Times New Roman"/>
                    <a:ea charset="-122" pitchFamily="2" typeface="SimSun"/>
                  </a:rPr>
                  <a:t>manual)</a:t>
                </a:r>
              </a:p>
            </p:txBody>
          </p:sp>
          <p:sp>
            <p:nvSpPr>
              <p:cNvPr id="569" name="Text Box 569"/>
              <p:cNvSpPr txBox="1">
                <a:spLocks/>
              </p:cNvSpPr>
              <p:nvPr/>
            </p:nvSpPr>
            <p:spPr>
              <a:xfrm>
                <a:off x="6156" y="5040"/>
                <a:ext cx="1440" cy="900"/>
              </a:xfrm>
              <a:prstGeom prst="rect">
                <a:avLst/>
              </a:prstGeom>
              <a:noFill/>
            </p:spPr>
            <p:txBody>
              <a:bodyPr numCol="1"/>
              <a:lstStyle/>
              <a:p>
                <a:pPr algn="ctr" indent="0" marL="0"/>
                <a:r>
                  <a:rPr dirty="0" lang="en-US" smtClean="0" sz="1000">
                    <a:latin charset="0" pitchFamily="18" typeface="Times New Roman"/>
                    <a:ea charset="-122" pitchFamily="2" typeface="SimSun"/>
                  </a:rPr>
                  <a:t>Iterations/</a:t>
                </a:r>
              </a:p>
              <a:p>
                <a:pPr algn="ctr" indent="0" marL="0"/>
                <a:r>
                  <a:rPr dirty="0" lang="en-US" smtClean="0" sz="1000">
                    <a:latin charset="0" pitchFamily="18" typeface="Times New Roman"/>
                    <a:ea charset="-122" pitchFamily="2" typeface="SimSun"/>
                  </a:rPr>
                  <a:t>Steps</a:t>
                </a:r>
              </a:p>
            </p:txBody>
          </p:sp>
          <p:sp>
            <p:nvSpPr>
              <p:cNvPr id="570" name="Text Box 570"/>
              <p:cNvSpPr txBox="1">
                <a:spLocks/>
              </p:cNvSpPr>
              <p:nvPr/>
            </p:nvSpPr>
            <p:spPr>
              <a:xfrm>
                <a:off x="7956" y="7560"/>
                <a:ext cx="1440" cy="900"/>
              </a:xfrm>
              <a:prstGeom prst="rect">
                <a:avLst/>
              </a:prstGeom>
              <a:noFill/>
            </p:spPr>
            <p:txBody>
              <a:bodyPr numCol="1"/>
              <a:lstStyle/>
              <a:p>
                <a:pPr algn="ctr" indent="0" marL="0"/>
                <a:r>
                  <a:rPr dirty="0" lang="en-US" smtClean="0" sz="1000">
                    <a:latin charset="0" pitchFamily="18" typeface="Times New Roman"/>
                    <a:ea charset="-122" pitchFamily="2" typeface="SimSun"/>
                  </a:rPr>
                  <a:t>Validation</a:t>
                </a:r>
              </a:p>
            </p:txBody>
          </p:sp>
          <p:sp>
            <p:nvSpPr>
              <p:cNvPr id="571" name="Text Box 571"/>
              <p:cNvSpPr txBox="1">
                <a:spLocks/>
              </p:cNvSpPr>
              <p:nvPr/>
            </p:nvSpPr>
            <p:spPr>
              <a:xfrm>
                <a:off x="7956" y="2700"/>
                <a:ext cx="1440" cy="720"/>
              </a:xfrm>
              <a:prstGeom prst="rect">
                <a:avLst/>
              </a:prstGeom>
              <a:solidFill>
                <a:srgbClr val="C0C0C0"/>
              </a:solidFill>
            </p:spPr>
            <p:txBody>
              <a:bodyPr numCol="1"/>
              <a:lstStyle/>
              <a:p>
                <a:pPr algn="ctr" indent="0" marL="0"/>
                <a:r>
                  <a:rPr b="1" dirty="0" lang="en-US" smtClean="0" sz="1200">
                    <a:latin charset="0" pitchFamily="18" typeface="Times New Roman"/>
                    <a:ea charset="-122" pitchFamily="2" typeface="SimSun"/>
                  </a:rPr>
                  <a:t>Reports </a:t>
                </a:r>
              </a:p>
            </p:txBody>
          </p:sp>
        </p:grpSp>
        <p:grpSp>
          <p:nvGrpSpPr>
            <p:cNvPr id="572" name="Group 572"/>
            <p:cNvGrpSpPr>
              <a:grpSpLocks/>
            </p:cNvGrpSpPr>
            <p:nvPr/>
          </p:nvGrpSpPr>
          <p:grpSpPr>
            <a:xfrm>
              <a:off x="1476" y="3060"/>
              <a:ext cx="9000" cy="7020"/>
              <a:chOff x="1476" y="3060"/>
              <a:chExt cx="9000" cy="7020"/>
            </a:xfrm>
          </p:grpSpPr>
          <p:sp>
            <p:nvSpPr>
              <p:cNvPr id="573" name="Text Box 573"/>
              <p:cNvSpPr>
                <a:spLocks/>
              </p:cNvSpPr>
              <p:nvPr/>
            </p:nvSpPr>
            <p:spPr>
              <a:xfrm>
                <a:off x="5076" y="3420"/>
                <a:ext cx="0" cy="360"/>
              </a:xfrm>
              <a:prstGeom prst="line">
                <a:avLst/>
              </a:prstGeom>
              <a:noFill/>
            </p:spPr>
          </p:sp>
          <p:sp>
            <p:nvSpPr>
              <p:cNvPr id="574" name="Text Box 574"/>
              <p:cNvSpPr>
                <a:spLocks/>
              </p:cNvSpPr>
              <p:nvPr/>
            </p:nvSpPr>
            <p:spPr>
              <a:xfrm>
                <a:off x="2196" y="3060"/>
                <a:ext cx="360" cy="0"/>
              </a:xfrm>
              <a:prstGeom prst="line">
                <a:avLst/>
              </a:prstGeom>
              <a:noFill/>
            </p:spPr>
          </p:sp>
          <p:sp>
            <p:nvSpPr>
              <p:cNvPr id="575" name="Text Box 575"/>
              <p:cNvSpPr>
                <a:spLocks/>
              </p:cNvSpPr>
              <p:nvPr/>
            </p:nvSpPr>
            <p:spPr>
              <a:xfrm>
                <a:off x="3996" y="3060"/>
                <a:ext cx="360" cy="0"/>
              </a:xfrm>
              <a:prstGeom prst="line">
                <a:avLst/>
              </a:prstGeom>
              <a:noFill/>
            </p:spPr>
          </p:sp>
          <p:sp>
            <p:nvSpPr>
              <p:cNvPr id="576" name="Text Box 576"/>
              <p:cNvSpPr>
                <a:spLocks/>
              </p:cNvSpPr>
              <p:nvPr/>
            </p:nvSpPr>
            <p:spPr>
              <a:xfrm>
                <a:off x="5796" y="3060"/>
                <a:ext cx="360" cy="0"/>
              </a:xfrm>
              <a:prstGeom prst="line">
                <a:avLst/>
              </a:prstGeom>
              <a:noFill/>
            </p:spPr>
          </p:sp>
          <p:sp>
            <p:nvSpPr>
              <p:cNvPr id="577" name="Text Box 577"/>
              <p:cNvSpPr>
                <a:spLocks/>
              </p:cNvSpPr>
              <p:nvPr/>
            </p:nvSpPr>
            <p:spPr>
              <a:xfrm>
                <a:off x="7596" y="3060"/>
                <a:ext cx="360" cy="0"/>
              </a:xfrm>
              <a:prstGeom prst="line">
                <a:avLst/>
              </a:prstGeom>
              <a:noFill/>
            </p:spPr>
          </p:sp>
          <p:sp>
            <p:nvSpPr>
              <p:cNvPr id="578" name="Text Box 578"/>
              <p:cNvSpPr>
                <a:spLocks/>
              </p:cNvSpPr>
              <p:nvPr/>
            </p:nvSpPr>
            <p:spPr>
              <a:xfrm>
                <a:off x="1476" y="3420"/>
                <a:ext cx="0" cy="360"/>
              </a:xfrm>
              <a:prstGeom prst="line">
                <a:avLst/>
              </a:prstGeom>
              <a:noFill/>
            </p:spPr>
          </p:sp>
          <p:sp>
            <p:nvSpPr>
              <p:cNvPr id="579" name="Text Box 579"/>
              <p:cNvSpPr>
                <a:spLocks/>
              </p:cNvSpPr>
              <p:nvPr/>
            </p:nvSpPr>
            <p:spPr>
              <a:xfrm>
                <a:off x="1476" y="4680"/>
                <a:ext cx="0" cy="360"/>
              </a:xfrm>
              <a:prstGeom prst="line">
                <a:avLst/>
              </a:prstGeom>
              <a:noFill/>
            </p:spPr>
          </p:sp>
          <p:sp>
            <p:nvSpPr>
              <p:cNvPr id="580" name="Text Box 580"/>
              <p:cNvSpPr>
                <a:spLocks/>
              </p:cNvSpPr>
              <p:nvPr/>
            </p:nvSpPr>
            <p:spPr>
              <a:xfrm>
                <a:off x="3276" y="3420"/>
                <a:ext cx="0" cy="360"/>
              </a:xfrm>
              <a:prstGeom prst="line">
                <a:avLst/>
              </a:prstGeom>
              <a:noFill/>
            </p:spPr>
          </p:sp>
          <p:sp>
            <p:nvSpPr>
              <p:cNvPr id="581" name="Text Box 581"/>
              <p:cNvSpPr>
                <a:spLocks/>
              </p:cNvSpPr>
              <p:nvPr/>
            </p:nvSpPr>
            <p:spPr>
              <a:xfrm>
                <a:off x="6876" y="3420"/>
                <a:ext cx="0" cy="360"/>
              </a:xfrm>
              <a:prstGeom prst="line">
                <a:avLst/>
              </a:prstGeom>
              <a:noFill/>
            </p:spPr>
          </p:sp>
          <p:sp>
            <p:nvSpPr>
              <p:cNvPr id="582" name="Text Box 582"/>
              <p:cNvSpPr>
                <a:spLocks/>
              </p:cNvSpPr>
              <p:nvPr/>
            </p:nvSpPr>
            <p:spPr>
              <a:xfrm>
                <a:off x="8676" y="3420"/>
                <a:ext cx="0" cy="360"/>
              </a:xfrm>
              <a:prstGeom prst="line">
                <a:avLst/>
              </a:prstGeom>
              <a:noFill/>
            </p:spPr>
          </p:sp>
          <p:sp>
            <p:nvSpPr>
              <p:cNvPr id="583" name="Text Box 583"/>
              <p:cNvSpPr>
                <a:spLocks/>
              </p:cNvSpPr>
              <p:nvPr/>
            </p:nvSpPr>
            <p:spPr>
              <a:xfrm>
                <a:off x="3276" y="4680"/>
                <a:ext cx="0" cy="360"/>
              </a:xfrm>
              <a:prstGeom prst="line">
                <a:avLst/>
              </a:prstGeom>
              <a:noFill/>
            </p:spPr>
          </p:sp>
          <p:sp>
            <p:nvSpPr>
              <p:cNvPr id="584" name="Text Box 584"/>
              <p:cNvSpPr>
                <a:spLocks/>
              </p:cNvSpPr>
              <p:nvPr/>
            </p:nvSpPr>
            <p:spPr>
              <a:xfrm>
                <a:off x="5076" y="4680"/>
                <a:ext cx="0" cy="360"/>
              </a:xfrm>
              <a:prstGeom prst="line">
                <a:avLst/>
              </a:prstGeom>
              <a:noFill/>
            </p:spPr>
          </p:sp>
          <p:sp>
            <p:nvSpPr>
              <p:cNvPr id="585" name="Text Box 585"/>
              <p:cNvSpPr>
                <a:spLocks/>
              </p:cNvSpPr>
              <p:nvPr/>
            </p:nvSpPr>
            <p:spPr>
              <a:xfrm>
                <a:off x="6876" y="4680"/>
                <a:ext cx="0" cy="360"/>
              </a:xfrm>
              <a:prstGeom prst="line">
                <a:avLst/>
              </a:prstGeom>
              <a:noFill/>
            </p:spPr>
          </p:sp>
          <p:sp>
            <p:nvSpPr>
              <p:cNvPr id="586" name="Text Box 586"/>
              <p:cNvSpPr>
                <a:spLocks/>
              </p:cNvSpPr>
              <p:nvPr/>
            </p:nvSpPr>
            <p:spPr>
              <a:xfrm>
                <a:off x="1476" y="5940"/>
                <a:ext cx="0" cy="360"/>
              </a:xfrm>
              <a:prstGeom prst="line">
                <a:avLst/>
              </a:prstGeom>
              <a:noFill/>
            </p:spPr>
          </p:sp>
          <p:sp>
            <p:nvSpPr>
              <p:cNvPr id="587" name="Text Box 587"/>
              <p:cNvSpPr>
                <a:spLocks/>
              </p:cNvSpPr>
              <p:nvPr/>
            </p:nvSpPr>
            <p:spPr>
              <a:xfrm>
                <a:off x="3276" y="5940"/>
                <a:ext cx="0" cy="360"/>
              </a:xfrm>
              <a:prstGeom prst="line">
                <a:avLst/>
              </a:prstGeom>
              <a:noFill/>
            </p:spPr>
          </p:sp>
          <p:sp>
            <p:nvSpPr>
              <p:cNvPr id="588" name="Text Box 588"/>
              <p:cNvSpPr>
                <a:spLocks/>
              </p:cNvSpPr>
              <p:nvPr/>
            </p:nvSpPr>
            <p:spPr>
              <a:xfrm>
                <a:off x="6876" y="5940"/>
                <a:ext cx="0" cy="360"/>
              </a:xfrm>
              <a:prstGeom prst="line">
                <a:avLst/>
              </a:prstGeom>
              <a:noFill/>
            </p:spPr>
          </p:sp>
          <p:sp>
            <p:nvSpPr>
              <p:cNvPr id="589" name="Text Box 589"/>
              <p:cNvSpPr>
                <a:spLocks/>
              </p:cNvSpPr>
              <p:nvPr/>
            </p:nvSpPr>
            <p:spPr>
              <a:xfrm>
                <a:off x="8676" y="5940"/>
                <a:ext cx="0" cy="360"/>
              </a:xfrm>
              <a:prstGeom prst="line">
                <a:avLst/>
              </a:prstGeom>
              <a:noFill/>
            </p:spPr>
          </p:sp>
          <p:sp>
            <p:nvSpPr>
              <p:cNvPr id="590" name="Text Box 590"/>
              <p:cNvSpPr>
                <a:spLocks/>
              </p:cNvSpPr>
              <p:nvPr/>
            </p:nvSpPr>
            <p:spPr>
              <a:xfrm>
                <a:off x="3276" y="7200"/>
                <a:ext cx="0" cy="360"/>
              </a:xfrm>
              <a:prstGeom prst="line">
                <a:avLst/>
              </a:prstGeom>
              <a:noFill/>
            </p:spPr>
          </p:sp>
          <p:sp>
            <p:nvSpPr>
              <p:cNvPr id="591" name="Text Box 591"/>
              <p:cNvSpPr>
                <a:spLocks/>
              </p:cNvSpPr>
              <p:nvPr/>
            </p:nvSpPr>
            <p:spPr>
              <a:xfrm>
                <a:off x="3276" y="8460"/>
                <a:ext cx="0" cy="360"/>
              </a:xfrm>
              <a:prstGeom prst="line">
                <a:avLst/>
              </a:prstGeom>
              <a:noFill/>
            </p:spPr>
          </p:sp>
          <p:sp>
            <p:nvSpPr>
              <p:cNvPr id="592" name="Text Box 592"/>
              <p:cNvSpPr>
                <a:spLocks/>
              </p:cNvSpPr>
              <p:nvPr/>
            </p:nvSpPr>
            <p:spPr>
              <a:xfrm>
                <a:off x="3276" y="9720"/>
                <a:ext cx="0" cy="360"/>
              </a:xfrm>
              <a:prstGeom prst="line">
                <a:avLst/>
              </a:prstGeom>
              <a:noFill/>
            </p:spPr>
          </p:sp>
          <p:sp>
            <p:nvSpPr>
              <p:cNvPr id="593" name="Text Box 593"/>
              <p:cNvSpPr>
                <a:spLocks/>
              </p:cNvSpPr>
              <p:nvPr/>
            </p:nvSpPr>
            <p:spPr>
              <a:xfrm>
                <a:off x="6876" y="7200"/>
                <a:ext cx="0" cy="360"/>
              </a:xfrm>
              <a:prstGeom prst="line">
                <a:avLst/>
              </a:prstGeom>
              <a:noFill/>
            </p:spPr>
          </p:sp>
          <p:sp>
            <p:nvSpPr>
              <p:cNvPr id="594" name="Text Box 594"/>
              <p:cNvSpPr>
                <a:spLocks/>
              </p:cNvSpPr>
              <p:nvPr/>
            </p:nvSpPr>
            <p:spPr>
              <a:xfrm>
                <a:off x="6876" y="8460"/>
                <a:ext cx="0" cy="360"/>
              </a:xfrm>
              <a:prstGeom prst="line">
                <a:avLst/>
              </a:prstGeom>
              <a:noFill/>
            </p:spPr>
          </p:sp>
          <p:sp>
            <p:nvSpPr>
              <p:cNvPr id="595" name="Text Box 595"/>
              <p:cNvSpPr>
                <a:spLocks/>
              </p:cNvSpPr>
              <p:nvPr/>
            </p:nvSpPr>
            <p:spPr>
              <a:xfrm>
                <a:off x="8676" y="4680"/>
                <a:ext cx="0" cy="360"/>
              </a:xfrm>
              <a:prstGeom prst="line">
                <a:avLst/>
              </a:prstGeom>
              <a:noFill/>
            </p:spPr>
          </p:sp>
          <p:sp>
            <p:nvSpPr>
              <p:cNvPr id="596" name="Text Box 596"/>
              <p:cNvSpPr>
                <a:spLocks/>
              </p:cNvSpPr>
              <p:nvPr/>
            </p:nvSpPr>
            <p:spPr>
              <a:xfrm>
                <a:off x="10476" y="3420"/>
                <a:ext cx="0" cy="360"/>
              </a:xfrm>
              <a:prstGeom prst="line">
                <a:avLst/>
              </a:prstGeom>
              <a:noFill/>
            </p:spPr>
          </p:sp>
          <p:sp>
            <p:nvSpPr>
              <p:cNvPr id="597" name="Text Box 597"/>
              <p:cNvSpPr>
                <a:spLocks/>
              </p:cNvSpPr>
              <p:nvPr/>
            </p:nvSpPr>
            <p:spPr>
              <a:xfrm>
                <a:off x="8676" y="7200"/>
                <a:ext cx="0" cy="360"/>
              </a:xfrm>
              <a:prstGeom prst="line">
                <a:avLst/>
              </a:prstGeom>
              <a:noFill/>
            </p:spPr>
          </p:sp>
          <p:sp>
            <p:nvSpPr>
              <p:cNvPr id="598" name="Text Box 598"/>
              <p:cNvSpPr>
                <a:spLocks/>
              </p:cNvSpPr>
              <p:nvPr/>
            </p:nvSpPr>
            <p:spPr>
              <a:xfrm>
                <a:off x="10476" y="4680"/>
                <a:ext cx="0" cy="360"/>
              </a:xfrm>
              <a:prstGeom prst="line">
                <a:avLst/>
              </a:prstGeom>
              <a:noFill/>
            </p:spPr>
          </p:sp>
          <p:sp>
            <p:nvSpPr>
              <p:cNvPr id="599" name="Text Box 599"/>
              <p:cNvSpPr>
                <a:spLocks/>
              </p:cNvSpPr>
              <p:nvPr/>
            </p:nvSpPr>
            <p:spPr>
              <a:xfrm>
                <a:off x="9396" y="3060"/>
                <a:ext cx="360" cy="0"/>
              </a:xfrm>
              <a:prstGeom prst="line">
                <a:avLst/>
              </a:prstGeom>
              <a:noFill/>
            </p:spPr>
          </p:sp>
          <p:sp>
            <p:nvSpPr>
              <p:cNvPr id="600" name="Text Box 600"/>
              <p:cNvSpPr>
                <a:spLocks/>
              </p:cNvSpPr>
              <p:nvPr/>
            </p:nvSpPr>
            <p:spPr>
              <a:xfrm>
                <a:off x="10476" y="5940"/>
                <a:ext cx="0" cy="360"/>
              </a:xfrm>
              <a:prstGeom prst="line">
                <a:avLst/>
              </a:prstGeom>
              <a:noFill/>
            </p:spPr>
          </p:sp>
        </p:gr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Text Box 601"/>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602" name="Text Box 602"/>
          <p:cNvSpPr>
            <a:spLocks/>
          </p:cNvSpPr>
          <p:nvPr>
            <p:ph idx="12" sz="quarter" type="sldNum"/>
          </p:nvPr>
        </p:nvSpPr>
        <p:spPr/>
        <p:txBody>
          <a:bodyPr numCol="1"/>
          <a:lstStyle/>
          <a:p>
            <a:pPr algn="r"/>
            <a:fld id="{4AADDC8E-913E-D73A-C7C1-0729A041A0B4}" type="slidenum"/>
            <a:endParaRPr dirty="0" lang="en-US" smtClean="0" sz="1400">
              <a:latin charset="0" pitchFamily="18" typeface="Times New Roman"/>
            </a:endParaRPr>
          </a:p>
        </p:txBody>
      </p:sp>
      <p:sp>
        <p:nvSpPr>
          <p:cNvPr id="603" name="Text Box 603"/>
          <p:cNvSpPr>
            <a:spLocks/>
          </p:cNvSpPr>
          <p:nvPr>
            <p:ph type="title"/>
          </p:nvPr>
        </p:nvSpPr>
        <p:spPr>
          <a:xfrm>
            <a:off x="685800" y="304800"/>
            <a:ext cx="7772400" cy="762000"/>
          </a:xfrm>
          <a:prstGeom prst="rect">
            <a:avLst/>
          </a:prstGeom>
        </p:spPr>
        <p:txBody>
          <a:bodyPr numCol="1"/>
          <a:lstStyle/>
          <a:p>
            <a:r>
              <a:t>Commercial software</a:t>
            </a:r>
          </a:p>
        </p:txBody>
      </p:sp>
      <p:sp>
        <p:nvSpPr>
          <p:cNvPr id="604" name="Text Box 604"/>
          <p:cNvSpPr>
            <a:spLocks/>
          </p:cNvSpPr>
          <p:nvPr>
            <p:ph idx="1" type="body"/>
          </p:nvPr>
        </p:nvSpPr>
        <p:spPr>
          <a:xfrm>
            <a:off x="381000" y="990600"/>
            <a:ext cx="6248400" cy="5105400"/>
          </a:xfrm>
          <a:prstGeom prst="rect">
            <a:avLst/>
          </a:prstGeom>
        </p:spPr>
        <p:txBody>
          <a:bodyPr numCol="1"/>
          <a:lstStyle/>
          <a:p>
            <a:pPr indent="-533400" marL="533400">
              <a:lnSpc>
                <a:spcPct val="80000"/>
              </a:lnSpc>
            </a:pPr>
            <a:r>
              <a:rPr dirty="0" lang="en-US" smtClean="0" sz="2800">
                <a:solidFill>
                  <a:srgbClr val="FF3300"/>
                </a:solidFill>
              </a:rPr>
              <a:t>CFD software</a:t>
            </a:r>
          </a:p>
          <a:p>
            <a:pPr indent="-533400" marL="533400">
              <a:lnSpc>
                <a:spcPct val="80000"/>
              </a:lnSpc>
              <a:buNone/>
            </a:pPr>
            <a:r>
              <a:rPr dirty="0" lang="en-US" smtClean="0" sz="2800"/>
              <a:t>     </a:t>
            </a:r>
            <a:r>
              <a:rPr dirty="0" lang="en-US" smtClean="0" sz="2000"/>
              <a:t>1. FLUENT:  </a:t>
            </a:r>
            <a:r>
              <a:rPr dirty="0" lang="en-US" smtClean="0" sz="2000" u="sng">
                <a:hlinkClick r:id="rId2"/>
              </a:rPr>
              <a:t>http://www.fluent.com</a:t>
            </a:r>
          </a:p>
          <a:p>
            <a:pPr indent="-533400" marL="533400">
              <a:lnSpc>
                <a:spcPct val="80000"/>
              </a:lnSpc>
              <a:buNone/>
            </a:pPr>
            <a:r>
              <a:rPr dirty="0" lang="en-US" smtClean="0" sz="2000"/>
              <a:t>       2. FLOWLAB: </a:t>
            </a:r>
            <a:r>
              <a:rPr dirty="0" lang="en-US" smtClean="0" sz="2000" u="sng"/>
              <a:t> </a:t>
            </a:r>
            <a:r>
              <a:rPr dirty="0" lang="en-US" smtClean="0" sz="2000" u="sng">
                <a:hlinkClick r:id="rId3"/>
              </a:rPr>
              <a:t>http://www.flowlab.fluent.com</a:t>
            </a:r>
          </a:p>
          <a:p>
            <a:pPr indent="-533400" marL="533400">
              <a:lnSpc>
                <a:spcPct val="80000"/>
              </a:lnSpc>
              <a:buNone/>
            </a:pPr>
            <a:r>
              <a:rPr dirty="0" lang="en-US" smtClean="0" sz="2000"/>
              <a:t>       3. CFDRC:    </a:t>
            </a:r>
            <a:r>
              <a:rPr dirty="0" lang="en-US" smtClean="0" sz="2000" u="sng">
                <a:hlinkClick r:id="rId4"/>
              </a:rPr>
              <a:t>http://www.cfdrc.com</a:t>
            </a:r>
          </a:p>
          <a:p>
            <a:pPr indent="-533400" marL="533400">
              <a:lnSpc>
                <a:spcPct val="80000"/>
              </a:lnSpc>
              <a:buNone/>
            </a:pPr>
            <a:r>
              <a:rPr dirty="0" lang="en-US" smtClean="0" sz="2000"/>
              <a:t>       4. STAR-CD: </a:t>
            </a:r>
            <a:r>
              <a:rPr dirty="0" lang="en-US" smtClean="0" sz="2000" u="sng">
                <a:hlinkClick r:id="rId5"/>
              </a:rPr>
              <a:t>http://www.cd-adapco.com</a:t>
            </a:r>
          </a:p>
          <a:p>
            <a:pPr indent="-533400" marL="533400">
              <a:lnSpc>
                <a:spcPct val="80000"/>
              </a:lnSpc>
              <a:buNone/>
            </a:pPr>
            <a:r>
              <a:rPr dirty="0" lang="en-US" smtClean="0" sz="2000"/>
              <a:t>       5. CFX/AEA:  </a:t>
            </a:r>
            <a:r>
              <a:rPr dirty="0" lang="en-US" smtClean="0" sz="2000" u="sng">
                <a:hlinkClick r:id="rId6"/>
              </a:rPr>
              <a:t>http://www.software.aeat.com/cfx</a:t>
            </a:r>
          </a:p>
          <a:p>
            <a:pPr indent="-533400" marL="533400">
              <a:lnSpc>
                <a:spcPct val="80000"/>
              </a:lnSpc>
            </a:pPr>
            <a:r>
              <a:rPr dirty="0" lang="en-US" smtClean="0" sz="2800">
                <a:solidFill>
                  <a:srgbClr val="FF3300"/>
                </a:solidFill>
              </a:rPr>
              <a:t>Grid Generation software</a:t>
            </a:r>
          </a:p>
          <a:p>
            <a:pPr indent="-533400" marL="533400">
              <a:lnSpc>
                <a:spcPct val="80000"/>
              </a:lnSpc>
              <a:buNone/>
            </a:pPr>
            <a:r>
              <a:rPr dirty="0" lang="en-US" smtClean="0" sz="2800">
                <a:solidFill>
                  <a:srgbClr val="FF3300"/>
                </a:solidFill>
              </a:rPr>
              <a:t>     </a:t>
            </a:r>
            <a:r>
              <a:rPr dirty="0" lang="en-US" smtClean="0" sz="2000"/>
              <a:t>1. Gridgen: </a:t>
            </a:r>
            <a:r>
              <a:rPr dirty="0" lang="en-US" smtClean="0" sz="2000" u="sng">
                <a:hlinkClick r:id="rId7"/>
              </a:rPr>
              <a:t>http://www.pointwise.com</a:t>
            </a:r>
          </a:p>
          <a:p>
            <a:pPr indent="-533400" marL="533400">
              <a:lnSpc>
                <a:spcPct val="80000"/>
              </a:lnSpc>
              <a:buNone/>
            </a:pPr>
            <a:r>
              <a:rPr dirty="0" lang="en-US" smtClean="0" sz="2000"/>
              <a:t>       2. GridPro: </a:t>
            </a:r>
            <a:r>
              <a:rPr dirty="0" lang="en-US" smtClean="0" sz="2000" u="sng">
                <a:hlinkClick r:id="rId8"/>
              </a:rPr>
              <a:t>http://www.gridpro.com</a:t>
            </a:r>
          </a:p>
          <a:p>
            <a:pPr indent="-533400" marL="533400">
              <a:lnSpc>
                <a:spcPct val="80000"/>
              </a:lnSpc>
            </a:pPr>
            <a:r>
              <a:rPr dirty="0" lang="en-US" smtClean="0" sz="2800">
                <a:solidFill>
                  <a:srgbClr val="FF3300"/>
                </a:solidFill>
              </a:rPr>
              <a:t>Visualization software</a:t>
            </a:r>
          </a:p>
          <a:p>
            <a:pPr indent="-533400" marL="533400">
              <a:lnSpc>
                <a:spcPct val="80000"/>
              </a:lnSpc>
              <a:buNone/>
            </a:pPr>
            <a:r>
              <a:rPr dirty="0" lang="en-US" smtClean="0" sz="2800">
                <a:solidFill>
                  <a:srgbClr val="FF3300"/>
                </a:solidFill>
              </a:rPr>
              <a:t>     </a:t>
            </a:r>
            <a:r>
              <a:rPr dirty="0" lang="en-US" smtClean="0" sz="2000"/>
              <a:t>1. Tecplot:    </a:t>
            </a:r>
            <a:r>
              <a:rPr dirty="0" lang="en-US" smtClean="0" sz="2000" u="sng">
                <a:hlinkClick r:id="rId9"/>
              </a:rPr>
              <a:t>http://www.amtec.com</a:t>
            </a:r>
          </a:p>
          <a:p>
            <a:pPr indent="-533400" marL="533400">
              <a:lnSpc>
                <a:spcPct val="80000"/>
              </a:lnSpc>
              <a:buNone/>
            </a:pPr>
            <a:r>
              <a:rPr dirty="0" lang="en-US" smtClean="0" sz="2000"/>
              <a:t>       2. Fieldview: </a:t>
            </a:r>
            <a:r>
              <a:rPr dirty="0" lang="en-US" smtClean="0" sz="2000" u="sng">
                <a:hlinkClick r:id="rId10"/>
              </a:rPr>
              <a:t>http://www.ilight.com</a:t>
            </a:r>
          </a:p>
        </p:txBody>
      </p:sp>
      <p:pic>
        <p:nvPicPr>
          <p:cNvPr id="605" name="Picture 605"/>
          <p:cNvPicPr>
            <a:picLocks noChangeAspect="1"/>
          </p:cNvPicPr>
          <p:nvPr/>
        </p:nvPicPr>
        <p:blipFill>
          <a:blip r:embed="rId11"/>
          <a:stretch/>
        </p:blipFill>
        <p:spPr>
          <a:xfrm>
            <a:off x="6705600" y="1676400"/>
            <a:ext cx="1981200" cy="1371600"/>
          </a:xfrm>
          <a:prstGeom prst="rect">
            <a:avLst/>
          </a:prstGeom>
          <a:noFill/>
        </p:spPr>
      </p:pic>
      <p:pic>
        <p:nvPicPr>
          <p:cNvPr id="607" name="Picture 607"/>
          <p:cNvPicPr>
            <a:picLocks noChangeAspect="1"/>
          </p:cNvPicPr>
          <p:nvPr/>
        </p:nvPicPr>
        <p:blipFill>
          <a:blip r:embed="rId12"/>
          <a:stretch/>
        </p:blipFill>
        <p:spPr>
          <a:xfrm>
            <a:off x="6172200" y="1028700"/>
            <a:ext cx="2582862" cy="571500"/>
          </a:xfrm>
          <a:prstGeom prst="rect">
            <a:avLst/>
          </a:prstGeom>
          <a:noFill/>
        </p:spPr>
      </p:pic>
      <p:pic>
        <p:nvPicPr>
          <p:cNvPr id="609" name="Picture 609"/>
          <p:cNvPicPr>
            <a:picLocks noChangeAspect="1"/>
          </p:cNvPicPr>
          <p:nvPr/>
        </p:nvPicPr>
        <p:blipFill>
          <a:blip r:embed="rId13"/>
          <a:stretch/>
        </p:blipFill>
        <p:spPr>
          <a:xfrm>
            <a:off x="6400800" y="5562600"/>
            <a:ext cx="2009775" cy="441325"/>
          </a:xfrm>
          <a:prstGeom prst="rect">
            <a:avLst/>
          </a:prstGeom>
          <a:noFill/>
        </p:spPr>
      </p:pic>
      <p:pic>
        <p:nvPicPr>
          <p:cNvPr id="611" name="Picture 611"/>
          <p:cNvPicPr>
            <a:picLocks noChangeAspect="1"/>
          </p:cNvPicPr>
          <p:nvPr/>
        </p:nvPicPr>
        <p:blipFill>
          <a:blip r:embed="rId14"/>
          <a:stretch/>
        </p:blipFill>
        <p:spPr>
          <a:xfrm>
            <a:off x="6400800" y="4556125"/>
            <a:ext cx="2590800" cy="1016000"/>
          </a:xfrm>
          <a:prstGeom prst="rect">
            <a:avLst/>
          </a:prstGeom>
          <a:noFill/>
        </p:spPr>
      </p:pic>
      <p:pic>
        <p:nvPicPr>
          <p:cNvPr id="613" name="Picture 613"/>
          <p:cNvPicPr>
            <a:picLocks noChangeAspect="1"/>
          </p:cNvPicPr>
          <p:nvPr/>
        </p:nvPicPr>
        <p:blipFill>
          <a:blip r:embed="rId15"/>
          <a:stretch/>
        </p:blipFill>
        <p:spPr>
          <a:xfrm>
            <a:off x="5867400" y="3352800"/>
            <a:ext cx="2925762" cy="914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Box 116"/>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117" name="Text Box 117"/>
          <p:cNvSpPr>
            <a:spLocks/>
          </p:cNvSpPr>
          <p:nvPr>
            <p:ph idx="12" sz="quarter" type="sldNum"/>
          </p:nvPr>
        </p:nvSpPr>
        <p:spPr/>
        <p:txBody>
          <a:bodyPr numCol="1"/>
          <a:lstStyle/>
          <a:p>
            <a:pPr algn="r"/>
            <a:fld id="{F352F427-C7DD-49E8-8B87-AF9AD1D38DE7}" type="slidenum"/>
            <a:endParaRPr dirty="0" lang="en-US" smtClean="0" sz="1400">
              <a:latin charset="0" pitchFamily="18" typeface="Times New Roman"/>
            </a:endParaRPr>
          </a:p>
        </p:txBody>
      </p:sp>
      <p:sp>
        <p:nvSpPr>
          <p:cNvPr id="118" name="Text Box 118"/>
          <p:cNvSpPr>
            <a:spLocks/>
          </p:cNvSpPr>
          <p:nvPr>
            <p:ph type="title"/>
          </p:nvPr>
        </p:nvSpPr>
        <p:spPr>
          <a:xfrm>
            <a:off x="1133475" y="228600"/>
            <a:ext cx="7324725" cy="838200"/>
          </a:xfrm>
          <a:prstGeom prst="rect">
            <a:avLst/>
          </a:prstGeom>
        </p:spPr>
        <p:txBody>
          <a:bodyPr numCol="1"/>
          <a:lstStyle/>
          <a:p>
            <a:r>
              <a:t>Significance</a:t>
            </a:r>
          </a:p>
        </p:txBody>
      </p:sp>
      <p:sp>
        <p:nvSpPr>
          <p:cNvPr id="119" name="Text Box 119"/>
          <p:cNvSpPr>
            <a:spLocks/>
          </p:cNvSpPr>
          <p:nvPr>
            <p:ph idx="1" type="body"/>
          </p:nvPr>
        </p:nvSpPr>
        <p:spPr>
          <a:xfrm>
            <a:off x="685800" y="1219200"/>
            <a:ext cx="7772400" cy="4114800"/>
          </a:xfrm>
          <a:prstGeom prst="rect">
            <a:avLst/>
          </a:prstGeom>
        </p:spPr>
        <p:txBody>
          <a:bodyPr numCol="1"/>
          <a:lstStyle/>
          <a:p>
            <a:pPr indent="-342900" marL="342900"/>
            <a:r>
              <a:rPr dirty="0" lang="en-US" smtClean="0"/>
              <a:t>Fluids omnipresent</a:t>
            </a:r>
          </a:p>
          <a:p>
            <a:pPr indent="-285750" lvl="1" marL="742950"/>
            <a:r>
              <a:rPr dirty="0" lang="en-US" smtClean="0"/>
              <a:t>Weather &amp; climate</a:t>
            </a:r>
          </a:p>
          <a:p>
            <a:pPr indent="-285750" lvl="1" marL="742950"/>
            <a:r>
              <a:rPr dirty="0" lang="en-US" smtClean="0"/>
              <a:t>Vehicles: automobiles, trains, ships, and planes, etc.</a:t>
            </a:r>
          </a:p>
          <a:p>
            <a:pPr indent="-285750" lvl="1" marL="742950"/>
            <a:r>
              <a:rPr dirty="0" lang="en-US" smtClean="0"/>
              <a:t>Environment</a:t>
            </a:r>
          </a:p>
          <a:p>
            <a:pPr indent="-285750" lvl="1" marL="742950"/>
            <a:r>
              <a:rPr dirty="0" lang="en-US" smtClean="0"/>
              <a:t>Physiology and medicine</a:t>
            </a:r>
          </a:p>
          <a:p>
            <a:pPr indent="-285750" lvl="1" marL="742950"/>
            <a:r>
              <a:rPr dirty="0" lang="en-US" smtClean="0"/>
              <a:t>Sports &amp; recreation</a:t>
            </a:r>
          </a:p>
          <a:p>
            <a:pPr indent="-285750" lvl="1" marL="742950"/>
            <a:r>
              <a:rPr dirty="0" lang="en-US" smtClean="0"/>
              <a:t>Many other examples!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Text Box 615"/>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616" name="Text Box 616"/>
          <p:cNvSpPr>
            <a:spLocks/>
          </p:cNvSpPr>
          <p:nvPr>
            <p:ph idx="12" sz="quarter" type="sldNum"/>
          </p:nvPr>
        </p:nvSpPr>
        <p:spPr/>
        <p:txBody>
          <a:bodyPr numCol="1"/>
          <a:lstStyle/>
          <a:p>
            <a:pPr algn="r"/>
            <a:fld id="{C8C110C8-F667-0025-51C4-F6D74C352095}" type="slidenum"/>
            <a:endParaRPr dirty="0" lang="en-US" smtClean="0" sz="1400">
              <a:latin charset="0" pitchFamily="18" typeface="Times New Roman"/>
            </a:endParaRPr>
          </a:p>
        </p:txBody>
      </p:sp>
      <p:sp>
        <p:nvSpPr>
          <p:cNvPr id="617" name="Text Box 617"/>
          <p:cNvSpPr>
            <a:spLocks/>
          </p:cNvSpPr>
          <p:nvPr>
            <p:ph type="title"/>
          </p:nvPr>
        </p:nvSpPr>
        <p:spPr>
          <a:xfrm>
            <a:off x="685800" y="615950"/>
            <a:ext cx="7772400" cy="527050"/>
          </a:xfrm>
          <a:prstGeom prst="rect">
            <a:avLst/>
          </a:prstGeom>
        </p:spPr>
        <p:txBody>
          <a:bodyPr numCol="1"/>
          <a:lstStyle/>
          <a:p>
            <a:pPr indent="0" marL="0"/>
            <a:r>
              <a:rPr dirty="0" lang="en-US" smtClean="0" sz="3200"/>
              <a:t>“Hands-on” experience using CFD Educational Interface (pipe template)</a:t>
            </a:r>
          </a:p>
        </p:txBody>
      </p:sp>
      <p:pic>
        <p:nvPicPr>
          <p:cNvPr id="618" name="Picture 618"/>
          <p:cNvPicPr>
            <a:picLocks/>
          </p:cNvPicPr>
          <p:nvPr/>
        </p:nvPicPr>
        <p:blipFill>
          <a:blip r:embed="rId2"/>
          <a:stretch/>
        </p:blipFill>
        <p:spPr>
          <a:xfrm>
            <a:off x="1066800" y="1130300"/>
            <a:ext cx="7010400" cy="5078412"/>
          </a:xfrm>
          <a:prstGeom prst="rect">
            <a:avLst/>
          </a:prstGeom>
          <a:noFill/>
          <a:ln>
            <a:noFill/>
          </a:ln>
          <a:effectLst/>
        </p:spPr>
      </p:pic>
      <p:pic>
        <p:nvPicPr>
          <p:cNvPr id="620" name="Picture 620"/>
          <p:cNvPicPr>
            <a:picLocks/>
          </p:cNvPicPr>
          <p:nvPr/>
        </p:nvPicPr>
        <p:blipFill>
          <a:blip r:embed="rId3"/>
          <a:stretch/>
        </p:blipFill>
        <p:spPr>
          <a:xfrm>
            <a:off x="3810000" y="2667000"/>
            <a:ext cx="3492500" cy="3505200"/>
          </a:xfrm>
          <a:prstGeom prst="rect">
            <a:avLst/>
          </a:prstGeom>
          <a:noFill/>
          <a:ln>
            <a:noFill/>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Text Box 622"/>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623" name="Text Box 623"/>
          <p:cNvSpPr>
            <a:spLocks/>
          </p:cNvSpPr>
          <p:nvPr>
            <p:ph idx="12" sz="quarter" type="sldNum"/>
          </p:nvPr>
        </p:nvSpPr>
        <p:spPr/>
        <p:txBody>
          <a:bodyPr numCol="1"/>
          <a:lstStyle/>
          <a:p>
            <a:pPr algn="r"/>
            <a:fld id="{7EFEAA8A-5AC4-5D26-C33D-322C1BA5E46D}" type="slidenum"/>
            <a:endParaRPr dirty="0" lang="en-US" smtClean="0" sz="1400">
              <a:latin charset="0" pitchFamily="18" typeface="Times New Roman"/>
            </a:endParaRPr>
          </a:p>
        </p:txBody>
      </p:sp>
      <p:sp>
        <p:nvSpPr>
          <p:cNvPr id="624" name="Text Box 624"/>
          <p:cNvSpPr>
            <a:spLocks/>
          </p:cNvSpPr>
          <p:nvPr>
            <p:ph type="title"/>
          </p:nvPr>
        </p:nvSpPr>
        <p:spPr>
          <a:xfrm>
            <a:off x="685800" y="450850"/>
            <a:ext cx="7772400" cy="768350"/>
          </a:xfrm>
          <a:prstGeom prst="rect">
            <a:avLst/>
          </a:prstGeom>
        </p:spPr>
        <p:txBody>
          <a:bodyPr numCol="1"/>
          <a:lstStyle/>
          <a:p>
            <a:pPr indent="0" marL="0"/>
            <a:r>
              <a:rPr dirty="0" lang="en-US" smtClean="0" sz="3200"/>
              <a:t>“Hands-on” experience using CFD Educational Interface (airfoil template)</a:t>
            </a:r>
          </a:p>
        </p:txBody>
      </p:sp>
      <p:pic>
        <p:nvPicPr>
          <p:cNvPr id="625" name="Picture 625"/>
          <p:cNvPicPr>
            <a:picLocks/>
          </p:cNvPicPr>
          <p:nvPr/>
        </p:nvPicPr>
        <p:blipFill>
          <a:blip r:embed="rId2"/>
          <a:stretch/>
        </p:blipFill>
        <p:spPr>
          <a:xfrm>
            <a:off x="1295400" y="1219200"/>
            <a:ext cx="7162800" cy="5191125"/>
          </a:xfrm>
          <a:prstGeom prst="rect">
            <a:avLst/>
          </a:prstGeom>
          <a:noFill/>
          <a:ln>
            <a:noFill/>
          </a:ln>
          <a:effectLst/>
        </p:spPr>
      </p:pic>
      <p:pic>
        <p:nvPicPr>
          <p:cNvPr id="627" name="Picture 627"/>
          <p:cNvPicPr>
            <a:picLocks/>
          </p:cNvPicPr>
          <p:nvPr/>
        </p:nvPicPr>
        <p:blipFill>
          <a:blip r:embed="rId3"/>
          <a:stretch/>
        </p:blipFill>
        <p:spPr>
          <a:xfrm>
            <a:off x="5453062" y="2819400"/>
            <a:ext cx="3005137" cy="3114675"/>
          </a:xfrm>
          <a:prstGeom prst="rect">
            <a:avLst/>
          </a:prstGeom>
          <a:noFill/>
          <a:ln>
            <a:noFill/>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Text Box 629"/>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630" name="Text Box 630"/>
          <p:cNvSpPr>
            <a:spLocks/>
          </p:cNvSpPr>
          <p:nvPr>
            <p:ph idx="12" sz="quarter" type="sldNum"/>
          </p:nvPr>
        </p:nvSpPr>
        <p:spPr/>
        <p:txBody>
          <a:bodyPr numCol="1"/>
          <a:lstStyle/>
          <a:p>
            <a:pPr algn="r"/>
            <a:fld id="{1098B41F-1279-C594-278D-6F4A8433B068}" type="slidenum"/>
            <a:endParaRPr dirty="0" lang="en-US" smtClean="0" sz="1400">
              <a:latin charset="0" pitchFamily="18" typeface="Times New Roman"/>
            </a:endParaRPr>
          </a:p>
        </p:txBody>
      </p:sp>
      <p:sp>
        <p:nvSpPr>
          <p:cNvPr id="631" name="Text Box 631"/>
          <p:cNvSpPr>
            <a:spLocks/>
          </p:cNvSpPr>
          <p:nvPr>
            <p:ph type="title"/>
          </p:nvPr>
        </p:nvSpPr>
        <p:spPr>
          <a:xfrm>
            <a:off x="228600" y="304800"/>
            <a:ext cx="8915400" cy="685800"/>
          </a:xfrm>
          <a:prstGeom prst="rect">
            <a:avLst/>
          </a:prstGeom>
        </p:spPr>
        <p:txBody>
          <a:bodyPr numCol="1"/>
          <a:lstStyle/>
          <a:p>
            <a:pPr indent="0" marL="0"/>
            <a:r>
              <a:rPr dirty="0" lang="en-US" smtClean="0"/>
              <a:t> </a:t>
            </a:r>
            <a:r>
              <a:rPr b="1" dirty="0" lang="en-US" smtClean="0" sz="3200">
                <a:latin charset="0" typeface="Arial"/>
                <a:ea charset="0" typeface="Arial"/>
              </a:rPr>
              <a:t>57:020 Fluid Mechanics</a:t>
            </a:r>
            <a:r>
              <a:rPr dirty="0" lang="en-US" smtClean="0" sz="2800">
                <a:latin charset="0" typeface="Arial"/>
                <a:ea charset="0" typeface="Arial"/>
              </a:rPr>
              <a:t> </a:t>
            </a:r>
          </a:p>
        </p:txBody>
      </p:sp>
      <p:sp>
        <p:nvSpPr>
          <p:cNvPr id="632" name="Text Box 632"/>
          <p:cNvSpPr>
            <a:spLocks/>
          </p:cNvSpPr>
          <p:nvPr>
            <p:ph idx="1" type="body"/>
          </p:nvPr>
        </p:nvSpPr>
        <p:spPr>
          <a:xfrm>
            <a:off x="838200" y="1143000"/>
            <a:ext cx="7772400" cy="5029200"/>
          </a:xfrm>
          <a:prstGeom prst="rect">
            <a:avLst/>
          </a:prstGeom>
        </p:spPr>
        <p:txBody>
          <a:bodyPr numCol="1"/>
          <a:lstStyle/>
          <a:p>
            <a:pPr indent="-342900" marL="342900"/>
            <a:r>
              <a:rPr dirty="0" lang="en-US" smtClean="0" sz="2400"/>
              <a:t>Lectures cover basic concepts in fluid statics, kinematics, and dynamics, control-volume, and differential-equation analysis methods. Homework assignments, tests, and complementary EFD/CFD labs</a:t>
            </a:r>
          </a:p>
          <a:p>
            <a:pPr indent="-342900" marL="342900"/>
            <a:r>
              <a:rPr dirty="0" lang="en-US" smtClean="0" sz="2400"/>
              <a:t>This class provides an introduction to all three tools: AFD through lecture and CFD and EFD through labs</a:t>
            </a:r>
          </a:p>
          <a:p>
            <a:pPr indent="-342900" marL="342900"/>
            <a:r>
              <a:rPr dirty="0" lang="en-US" smtClean="0" sz="2400"/>
              <a:t>ISTUE Teaching Modules (</a:t>
            </a:r>
            <a:r>
              <a:rPr dirty="0" lang="en-US" smtClean="0" sz="2400">
                <a:hlinkClick r:id="rId2"/>
              </a:rPr>
              <a:t>http://www.iihr.uiowa.edu/~istue</a:t>
            </a:r>
            <a:r>
              <a:rPr dirty="0" lang="en-US" smtClean="0" sz="2400"/>
              <a:t>) (next two slides)</a:t>
            </a:r>
          </a:p>
          <a:p>
            <a:pPr indent="-342900" marL="342900"/>
            <a:endParaRPr dirty="0" lang="en-US" smtClean="0" sz="2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Text Box 633"/>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634" name="Text Box 634"/>
          <p:cNvSpPr>
            <a:spLocks/>
          </p:cNvSpPr>
          <p:nvPr>
            <p:ph idx="12" sz="quarter" type="sldNum"/>
          </p:nvPr>
        </p:nvSpPr>
        <p:spPr/>
        <p:txBody>
          <a:bodyPr numCol="1"/>
          <a:lstStyle/>
          <a:p>
            <a:pPr algn="r"/>
            <a:fld id="{A0F343A6-99CD-444E-E6BC-3A03006C59B5}" type="slidenum"/>
            <a:endParaRPr dirty="0" lang="en-US" smtClean="0" sz="1400">
              <a:latin charset="0" pitchFamily="18" typeface="Times New Roman"/>
            </a:endParaRPr>
          </a:p>
        </p:txBody>
      </p:sp>
      <p:sp>
        <p:nvSpPr>
          <p:cNvPr id="635" name="Text Box 635"/>
          <p:cNvSpPr>
            <a:spLocks/>
          </p:cNvSpPr>
          <p:nvPr>
            <p:ph type="title"/>
          </p:nvPr>
        </p:nvSpPr>
        <p:spPr>
          <a:xfrm>
            <a:off x="687387" y="228600"/>
            <a:ext cx="7772400" cy="639762"/>
          </a:xfrm>
          <a:prstGeom prst="rect">
            <a:avLst/>
          </a:prstGeom>
        </p:spPr>
        <p:txBody>
          <a:bodyPr numCol="1"/>
          <a:lstStyle/>
          <a:p>
            <a:pPr indent="0" marL="0"/>
            <a:r>
              <a:rPr dirty="0" lang="en-US" smtClean="0" sz="3200">
                <a:ea charset="-122" pitchFamily="2" typeface="SimSun"/>
              </a:rPr>
              <a:t>TM Descriptions</a:t>
            </a:r>
          </a:p>
        </p:txBody>
      </p:sp>
      <p:sp>
        <p:nvSpPr>
          <p:cNvPr id="636" name="Text Box 636"/>
          <p:cNvSpPr>
            <a:spLocks/>
          </p:cNvSpPr>
          <p:nvPr/>
        </p:nvSpPr>
        <p:spPr>
          <a:xfrm>
            <a:off x="3890962" y="2624137"/>
            <a:ext cx="9144000" cy="0"/>
          </a:xfrm>
          <a:prstGeom prst="rect">
            <a:avLst/>
          </a:prstGeom>
          <a:noFill/>
          <a:ln>
            <a:noFill/>
          </a:ln>
          <a:effectLst/>
        </p:spPr>
      </p:sp>
      <p:sp>
        <p:nvSpPr>
          <p:cNvPr id="637" name="Text Box 637"/>
          <p:cNvSpPr>
            <a:spLocks/>
          </p:cNvSpPr>
          <p:nvPr/>
        </p:nvSpPr>
        <p:spPr>
          <a:xfrm>
            <a:off x="3895725" y="2614612"/>
            <a:ext cx="9144000" cy="0"/>
          </a:xfrm>
          <a:prstGeom prst="rect">
            <a:avLst/>
          </a:prstGeom>
          <a:noFill/>
          <a:ln>
            <a:noFill/>
          </a:ln>
          <a:effectLst/>
        </p:spPr>
      </p:sp>
      <p:sp>
        <p:nvSpPr>
          <p:cNvPr id="638" name="Text Box 638"/>
          <p:cNvSpPr>
            <a:spLocks/>
          </p:cNvSpPr>
          <p:nvPr/>
        </p:nvSpPr>
        <p:spPr>
          <a:xfrm>
            <a:off x="3819525" y="2562225"/>
            <a:ext cx="9144000" cy="0"/>
          </a:xfrm>
          <a:prstGeom prst="rect">
            <a:avLst/>
          </a:prstGeom>
          <a:noFill/>
          <a:ln>
            <a:noFill/>
          </a:ln>
          <a:effectLst/>
        </p:spPr>
      </p:sp>
      <p:sp>
        <p:nvSpPr>
          <p:cNvPr id="639" name="Text Box 639"/>
          <p:cNvSpPr>
            <a:spLocks/>
          </p:cNvSpPr>
          <p:nvPr/>
        </p:nvSpPr>
        <p:spPr>
          <a:xfrm>
            <a:off x="3738562" y="2590800"/>
            <a:ext cx="9144000" cy="0"/>
          </a:xfrm>
          <a:prstGeom prst="rect">
            <a:avLst/>
          </a:prstGeom>
          <a:noFill/>
          <a:ln>
            <a:noFill/>
          </a:ln>
          <a:effectLst/>
        </p:spPr>
      </p:sp>
      <p:sp>
        <p:nvSpPr>
          <p:cNvPr id="640" name="Text Box 640"/>
          <p:cNvSpPr>
            <a:spLocks/>
          </p:cNvSpPr>
          <p:nvPr/>
        </p:nvSpPr>
        <p:spPr>
          <a:xfrm>
            <a:off x="3900487" y="2628900"/>
            <a:ext cx="9144000" cy="0"/>
          </a:xfrm>
          <a:prstGeom prst="rect">
            <a:avLst/>
          </a:prstGeom>
          <a:noFill/>
          <a:ln>
            <a:noFill/>
          </a:ln>
          <a:effectLst/>
        </p:spPr>
      </p:sp>
      <p:sp>
        <p:nvSpPr>
          <p:cNvPr id="641" name="Text Box 641"/>
          <p:cNvSpPr>
            <a:spLocks/>
          </p:cNvSpPr>
          <p:nvPr/>
        </p:nvSpPr>
        <p:spPr>
          <a:xfrm>
            <a:off x="3905250" y="2619375"/>
            <a:ext cx="9144000" cy="0"/>
          </a:xfrm>
          <a:prstGeom prst="rect">
            <a:avLst/>
          </a:prstGeom>
          <a:noFill/>
          <a:ln>
            <a:noFill/>
          </a:ln>
          <a:effectLst/>
        </p:spPr>
      </p:sp>
      <p:sp>
        <p:nvSpPr>
          <p:cNvPr id="642" name="Text Box 642"/>
          <p:cNvSpPr>
            <a:spLocks/>
          </p:cNvSpPr>
          <p:nvPr/>
        </p:nvSpPr>
        <p:spPr>
          <a:xfrm>
            <a:off x="3800475" y="2605087"/>
            <a:ext cx="9144000" cy="0"/>
          </a:xfrm>
          <a:prstGeom prst="rect">
            <a:avLst/>
          </a:prstGeom>
          <a:noFill/>
          <a:ln>
            <a:noFill/>
          </a:ln>
          <a:effectLst/>
        </p:spPr>
      </p:sp>
      <p:sp>
        <p:nvSpPr>
          <p:cNvPr id="643" name="Text Box 643"/>
          <p:cNvSpPr>
            <a:spLocks/>
          </p:cNvSpPr>
          <p:nvPr/>
        </p:nvSpPr>
        <p:spPr>
          <a:xfrm>
            <a:off x="3814762" y="2638425"/>
            <a:ext cx="9144000" cy="0"/>
          </a:xfrm>
          <a:prstGeom prst="rect">
            <a:avLst/>
          </a:prstGeom>
          <a:noFill/>
          <a:ln>
            <a:noFill/>
          </a:ln>
          <a:effectLst/>
        </p:spPr>
      </p:sp>
      <p:sp>
        <p:nvSpPr>
          <p:cNvPr id="644" name="Text Box 644"/>
          <p:cNvSpPr>
            <a:spLocks/>
          </p:cNvSpPr>
          <p:nvPr/>
        </p:nvSpPr>
        <p:spPr>
          <a:xfrm>
            <a:off x="4648200" y="3581400"/>
            <a:ext cx="381000" cy="228600"/>
          </a:xfrm>
          <a:prstGeom prst="rect">
            <a:avLst/>
          </a:prstGeom>
          <a:solidFill>
            <a:schemeClr val="bg1"/>
          </a:solidFill>
          <a:ln>
            <a:noFill/>
          </a:ln>
          <a:effectLst/>
        </p:spPr>
      </p:sp>
      <p:sp>
        <p:nvSpPr>
          <p:cNvPr id="645" name="Text Box 645"/>
          <p:cNvSpPr txBox="1">
            <a:spLocks/>
          </p:cNvSpPr>
          <p:nvPr/>
        </p:nvSpPr>
        <p:spPr>
          <a:xfrm>
            <a:off x="2051050" y="6021387"/>
            <a:ext cx="5075237" cy="457200"/>
          </a:xfrm>
          <a:prstGeom prst="rect">
            <a:avLst/>
          </a:prstGeom>
          <a:noFill/>
          <a:ln>
            <a:noFill/>
          </a:ln>
          <a:effectLst/>
        </p:spPr>
        <p:txBody>
          <a:bodyPr anchor="t" numCol="1" wrap="none">
            <a:spAutoFit/>
          </a:bodyPr>
          <a:lstStyle/>
          <a:p>
            <a:pPr indent="0" marL="0"/>
            <a:r>
              <a:rPr dirty="0" lang="en-US" smtClean="0">
                <a:latin charset="0" pitchFamily="18" typeface="Times New Roman"/>
                <a:ea charset="-122" pitchFamily="2" typeface="SimSun"/>
                <a:hlinkClick r:id="rId2"/>
              </a:rPr>
              <a:t>http://css.engineering.uiowa.edu/~fluids</a:t>
            </a:r>
          </a:p>
        </p:txBody>
      </p:sp>
      <p:sp>
        <p:nvSpPr>
          <p:cNvPr id="646" name="Text Box 646"/>
          <p:cNvSpPr txBox="1">
            <a:spLocks/>
          </p:cNvSpPr>
          <p:nvPr/>
        </p:nvSpPr>
        <p:spPr>
          <a:xfrm>
            <a:off x="971550" y="914400"/>
            <a:ext cx="7470775" cy="336550"/>
          </a:xfrm>
          <a:prstGeom prst="rect">
            <a:avLst/>
          </a:prstGeom>
          <a:noFill/>
          <a:ln>
            <a:noFill/>
          </a:ln>
          <a:effectLst/>
        </p:spPr>
        <p:txBody>
          <a:bodyPr anchor="t" numCol="1" wrap="none">
            <a:spAutoFit/>
          </a:bodyPr>
          <a:lstStyle/>
          <a:p>
            <a:pPr indent="0" marL="0"/>
            <a:r>
              <a:rPr b="1" dirty="0" lang="en-US" smtClean="0" sz="1600">
                <a:latin charset="0" pitchFamily="18" typeface="Times New Roman"/>
                <a:ea charset="-122" pitchFamily="2" typeface="SimSun"/>
              </a:rPr>
              <a:t>Table 1: ISTUE Teaching Modules for Introductory Level Fluid Mechanics at Iowa </a:t>
            </a:r>
          </a:p>
        </p:txBody>
      </p:sp>
      <p:sp>
        <p:nvSpPr>
          <p:cNvPr id="647" name="Text Box 647"/>
          <p:cNvSpPr>
            <a:spLocks/>
          </p:cNvSpPr>
          <p:nvPr/>
        </p:nvSpPr>
        <p:spPr>
          <a:xfrm>
            <a:off x="1028700" y="2068512"/>
            <a:ext cx="0" cy="0"/>
          </a:xfrm>
          <a:prstGeom prst="line">
            <a:avLst/>
          </a:prstGeom>
          <a:noFill/>
          <a:ln cap="rnd" w="12700">
            <a:solidFill>
              <a:srgbClr val="000000"/>
            </a:solidFill>
            <a:miter lim="800000"/>
            <a:headEnd/>
            <a:tailEnd/>
          </a:ln>
          <a:effectLst/>
        </p:spPr>
      </p:sp>
      <p:grpSp>
        <p:nvGrpSpPr>
          <p:cNvPr id="648" name="Group 648"/>
          <p:cNvGrpSpPr>
            <a:grpSpLocks noRot="1"/>
          </p:cNvGrpSpPr>
          <p:nvPr/>
        </p:nvGrpSpPr>
        <p:grpSpPr>
          <a:xfrm>
            <a:off x="755650" y="1309687"/>
            <a:ext cx="7704137" cy="4178300"/>
            <a:chOff x="476" y="825"/>
            <a:chExt cx="4853" cy="2632"/>
          </a:xfrm>
        </p:grpSpPr>
        <p:sp>
          <p:nvSpPr>
            <p:cNvPr id="649" name="Text Box 649"/>
            <p:cNvSpPr>
              <a:spLocks/>
            </p:cNvSpPr>
            <p:nvPr/>
          </p:nvSpPr>
          <p:spPr>
            <a:xfrm>
              <a:off x="1593" y="2752"/>
              <a:ext cx="3736" cy="192"/>
            </a:xfrm>
            <a:prstGeom prst="rect">
              <a:avLst/>
            </a:prstGeom>
            <a:noFill/>
            <a:ln>
              <a:noFill/>
            </a:ln>
            <a:effectLst/>
          </p:spPr>
          <p:txBody>
            <a:bodyPr numCol="1"/>
            <a:lstStyle/>
            <a:p>
              <a:pPr algn="ctr" indent="0" marL="0">
                <a:spcBef>
                  <a:spcPct val="0"/>
                </a:spcBef>
                <a:buNone/>
              </a:pPr>
              <a:r>
                <a:rPr b="1" dirty="0" lang="en-US" smtClean="0" sz="1200" u="sng">
                  <a:solidFill>
                    <a:srgbClr val="070709"/>
                  </a:solidFill>
                  <a:latin charset="0" pitchFamily="18" typeface="Times New Roman"/>
                </a:rPr>
                <a:t>Paper 1</a:t>
              </a:r>
              <a:r>
                <a:rPr b="1" dirty="0" lang="en-US" smtClean="0" sz="1200">
                  <a:solidFill>
                    <a:srgbClr val="070709"/>
                  </a:solidFill>
                  <a:latin charset="0" pitchFamily="18" typeface="Times New Roman"/>
                </a:rPr>
                <a:t>   </a:t>
              </a:r>
              <a:r>
                <a:rPr b="1" dirty="0" lang="en-US" smtClean="0" sz="1200" u="sng">
                  <a:solidFill>
                    <a:srgbClr val="070709"/>
                  </a:solidFill>
                  <a:latin charset="0" pitchFamily="18" typeface="Times New Roman"/>
                </a:rPr>
                <a:t>Paper2</a:t>
              </a:r>
            </a:p>
          </p:txBody>
        </p:sp>
        <p:sp>
          <p:nvSpPr>
            <p:cNvPr id="650" name="Text Box 650"/>
            <p:cNvSpPr>
              <a:spLocks/>
            </p:cNvSpPr>
            <p:nvPr/>
          </p:nvSpPr>
          <p:spPr>
            <a:xfrm>
              <a:off x="476" y="2752"/>
              <a:ext cx="1117" cy="192"/>
            </a:xfrm>
            <a:prstGeom prst="rect">
              <a:avLst/>
            </a:prstGeom>
            <a:noFill/>
            <a:ln>
              <a:noFill/>
            </a:ln>
            <a:effectLst/>
          </p:spPr>
          <p:txBody>
            <a:bodyPr numCol="1"/>
            <a:lstStyle/>
            <a:p>
              <a:pPr algn="ctr" indent="0" marL="0">
                <a:spcBef>
                  <a:spcPct val="0"/>
                </a:spcBef>
                <a:buNone/>
              </a:pPr>
              <a:r>
                <a:rPr b="1" dirty="0" lang="en-US" smtClean="0" sz="1200">
                  <a:solidFill>
                    <a:schemeClr val="tx2"/>
                  </a:solidFill>
                  <a:latin charset="0" pitchFamily="18" typeface="Times New Roman"/>
                </a:rPr>
                <a:t>ISTUE ASEE papers</a:t>
              </a:r>
            </a:p>
          </p:txBody>
        </p:sp>
        <p:sp>
          <p:nvSpPr>
            <p:cNvPr id="651" name="Text Box 651"/>
            <p:cNvSpPr>
              <a:spLocks/>
            </p:cNvSpPr>
            <p:nvPr/>
          </p:nvSpPr>
          <p:spPr>
            <a:xfrm>
              <a:off x="1593" y="3136"/>
              <a:ext cx="3736" cy="321"/>
            </a:xfrm>
            <a:prstGeom prst="rect">
              <a:avLst/>
            </a:prstGeom>
            <a:noFill/>
            <a:ln>
              <a:noFill/>
            </a:ln>
            <a:effectLst/>
          </p:spPr>
          <p:txBody>
            <a:bodyPr numCol="1"/>
            <a:lstStyle/>
            <a:p>
              <a:pPr algn="ctr" indent="0" marL="0">
                <a:spcBef>
                  <a:spcPct val="0"/>
                </a:spcBef>
                <a:buNone/>
              </a:pPr>
              <a:r>
                <a:rPr b="1" dirty="0" lang="en-US" smtClean="0" sz="1200" u="sng">
                  <a:solidFill>
                    <a:srgbClr val="070709"/>
                  </a:solidFill>
                  <a:latin charset="0" pitchFamily="18" typeface="Times New Roman"/>
                  <a:ea charset="0" pitchFamily="18" typeface="Times New Roman"/>
                </a:rPr>
                <a:t>E</a:t>
              </a:r>
              <a:r>
                <a:rPr b="1" dirty="0" lang="en-US" smtClean="0" sz="1200" u="sng">
                  <a:solidFill>
                    <a:srgbClr val="070709"/>
                  </a:solidFill>
                  <a:latin charset="0" pitchFamily="18" typeface="Times New Roman"/>
                  <a:ea charset="0" pitchFamily="18" typeface="Times New Roman"/>
                </a:rPr>
                <a:t>FD lab report Instructions</a:t>
              </a:r>
              <a:r>
                <a:rPr b="1" dirty="0" lang="en-US" smtClean="0" sz="1200">
                  <a:solidFill>
                    <a:srgbClr val="070709"/>
                  </a:solidFill>
                  <a:latin charset="0" pitchFamily="18" typeface="Times New Roman"/>
                  <a:ea charset="0" pitchFamily="18" typeface="Times New Roman"/>
                </a:rPr>
                <a:t>     </a:t>
              </a:r>
              <a:r>
                <a:rPr b="1" dirty="0" lang="en-US" smtClean="0" sz="1200" u="sng">
                  <a:solidFill>
                    <a:srgbClr val="070709"/>
                  </a:solidFill>
                  <a:latin charset="0" pitchFamily="18" typeface="Times New Roman"/>
                  <a:ea charset="0" pitchFamily="18" typeface="Times New Roman"/>
                </a:rPr>
                <a:t>CFD lab report Instructions</a:t>
              </a:r>
            </a:p>
          </p:txBody>
        </p:sp>
        <p:sp>
          <p:nvSpPr>
            <p:cNvPr id="652" name="Text Box 652"/>
            <p:cNvSpPr>
              <a:spLocks/>
            </p:cNvSpPr>
            <p:nvPr/>
          </p:nvSpPr>
          <p:spPr>
            <a:xfrm>
              <a:off x="476" y="3136"/>
              <a:ext cx="1117" cy="321"/>
            </a:xfrm>
            <a:prstGeom prst="rect">
              <a:avLst/>
            </a:prstGeom>
            <a:noFill/>
            <a:ln>
              <a:noFill/>
            </a:ln>
            <a:effectLst/>
          </p:spPr>
          <p:txBody>
            <a:bodyPr numCol="1"/>
            <a:lstStyle/>
            <a:p>
              <a:pPr algn="ctr" indent="0" marL="0">
                <a:spcBef>
                  <a:spcPct val="0"/>
                </a:spcBef>
                <a:buNone/>
              </a:pPr>
              <a:r>
                <a:rPr b="1" dirty="0" lang="en-US" smtClean="0" sz="1200">
                  <a:solidFill>
                    <a:schemeClr val="tx2"/>
                  </a:solidFill>
                  <a:latin charset="0" pitchFamily="18" typeface="Times New Roman"/>
                  <a:ea charset="0" pitchFamily="18" typeface="Times New Roman"/>
                </a:rPr>
                <a:t>Lab Report Instructions</a:t>
              </a:r>
            </a:p>
          </p:txBody>
        </p:sp>
        <p:sp>
          <p:nvSpPr>
            <p:cNvPr id="653" name="Text Box 653"/>
            <p:cNvSpPr>
              <a:spLocks/>
            </p:cNvSpPr>
            <p:nvPr/>
          </p:nvSpPr>
          <p:spPr>
            <a:xfrm>
              <a:off x="1593" y="2944"/>
              <a:ext cx="3736" cy="192"/>
            </a:xfrm>
            <a:prstGeom prst="rect">
              <a:avLst/>
            </a:prstGeom>
            <a:noFill/>
            <a:ln>
              <a:noFill/>
            </a:ln>
            <a:effectLst/>
          </p:spPr>
          <p:txBody>
            <a:bodyPr numCol="1"/>
            <a:lstStyle/>
            <a:p>
              <a:pPr algn="ctr" indent="0" marL="0">
                <a:spcBef>
                  <a:spcPct val="0"/>
                </a:spcBef>
                <a:buNone/>
              </a:pPr>
              <a:r>
                <a:rPr b="1" dirty="0" lang="en-US" smtClean="0" sz="1200" u="sng">
                  <a:solidFill>
                    <a:srgbClr val="070709"/>
                  </a:solidFill>
                  <a:latin charset="0" pitchFamily="18" typeface="Times New Roman"/>
                  <a:ea charset="0" pitchFamily="18" typeface="Times New Roman"/>
                </a:rPr>
                <a:t>Introduction to Fluid Mechanics</a:t>
              </a:r>
            </a:p>
          </p:txBody>
        </p:sp>
        <p:sp>
          <p:nvSpPr>
            <p:cNvPr id="654" name="Text Box 654"/>
            <p:cNvSpPr>
              <a:spLocks/>
            </p:cNvSpPr>
            <p:nvPr/>
          </p:nvSpPr>
          <p:spPr>
            <a:xfrm>
              <a:off x="476" y="2944"/>
              <a:ext cx="1117" cy="192"/>
            </a:xfrm>
            <a:prstGeom prst="rect">
              <a:avLst/>
            </a:prstGeom>
            <a:noFill/>
            <a:ln>
              <a:noFill/>
            </a:ln>
            <a:effectLst/>
          </p:spPr>
          <p:txBody>
            <a:bodyPr numCol="1"/>
            <a:lstStyle/>
            <a:p>
              <a:pPr algn="ctr" indent="0" marL="0">
                <a:spcBef>
                  <a:spcPct val="0"/>
                </a:spcBef>
                <a:buNone/>
              </a:pPr>
              <a:r>
                <a:rPr b="1" dirty="0" lang="en-US" smtClean="0" sz="1200">
                  <a:solidFill>
                    <a:schemeClr val="tx2"/>
                  </a:solidFill>
                  <a:latin charset="0" pitchFamily="18" typeface="Times New Roman"/>
                  <a:ea charset="0" pitchFamily="18" typeface="Times New Roman"/>
                </a:rPr>
                <a:t>FM Lecture</a:t>
              </a:r>
            </a:p>
          </p:txBody>
        </p:sp>
        <p:sp>
          <p:nvSpPr>
            <p:cNvPr id="655" name="Text Box 655"/>
            <p:cNvSpPr>
              <a:spLocks/>
            </p:cNvSpPr>
            <p:nvPr/>
          </p:nvSpPr>
          <p:spPr>
            <a:xfrm>
              <a:off x="3890" y="2259"/>
              <a:ext cx="1439" cy="493"/>
            </a:xfrm>
            <a:prstGeom prst="rect">
              <a:avLst/>
            </a:prstGeom>
            <a:noFill/>
            <a:ln>
              <a:noFill/>
            </a:ln>
            <a:effectLst/>
          </p:spPr>
          <p:txBody>
            <a:bodyPr numCol="1"/>
            <a:lstStyle/>
            <a:p>
              <a:pPr indent="0" marL="0">
                <a:spcBef>
                  <a:spcPct val="0"/>
                </a:spcBef>
                <a:buNone/>
              </a:pPr>
              <a:r>
                <a:rPr b="1" dirty="0" lang="en-US" smtClean="0" sz="1000">
                  <a:solidFill>
                    <a:srgbClr val="070709"/>
                  </a:solidFill>
                  <a:latin charset="0" pitchFamily="18" typeface="Times New Roman"/>
                  <a:ea charset="0" pitchFamily="18" typeface="Times New Roman"/>
                </a:rPr>
                <a:t>FM, EFD and CFD lectures; lab report instructions; pre lab questions, and EFD and CFD exercise notes.</a:t>
              </a:r>
            </a:p>
          </p:txBody>
        </p:sp>
        <p:sp>
          <p:nvSpPr>
            <p:cNvPr id="656" name="Text Box 656"/>
            <p:cNvSpPr>
              <a:spLocks/>
            </p:cNvSpPr>
            <p:nvPr/>
          </p:nvSpPr>
          <p:spPr>
            <a:xfrm>
              <a:off x="2641" y="2259"/>
              <a:ext cx="1249" cy="493"/>
            </a:xfrm>
            <a:prstGeom prst="rect">
              <a:avLst/>
            </a:prstGeom>
            <a:noFill/>
            <a:ln>
              <a:noFill/>
            </a:ln>
            <a:effectLst/>
          </p:spPr>
          <p:txBody>
            <a:bodyPr numCol="1"/>
            <a:lstStyle/>
            <a:p>
              <a:pPr indent="0" marL="0">
                <a:spcBef>
                  <a:spcPct val="0"/>
                </a:spcBef>
                <a:buNone/>
              </a:pPr>
              <a:r>
                <a:rPr b="1" dirty="0" lang="en-US" smtClean="0" sz="1000">
                  <a:solidFill>
                    <a:srgbClr val="070709"/>
                  </a:solidFill>
                  <a:latin charset="0" pitchFamily="18" typeface="Times New Roman"/>
                  <a:ea charset="0" pitchFamily="18" typeface="Times New Roman"/>
                </a:rPr>
                <a:t>FM, EFD and CFD lectures; lab report instructions; pre lab questions, and EFD and CFD exercise notes.</a:t>
              </a:r>
            </a:p>
          </p:txBody>
        </p:sp>
        <p:sp>
          <p:nvSpPr>
            <p:cNvPr id="657" name="Text Box 657"/>
            <p:cNvSpPr>
              <a:spLocks/>
            </p:cNvSpPr>
            <p:nvPr/>
          </p:nvSpPr>
          <p:spPr>
            <a:xfrm>
              <a:off x="1593" y="2259"/>
              <a:ext cx="1048" cy="493"/>
            </a:xfrm>
            <a:prstGeom prst="rect">
              <a:avLst/>
            </a:prstGeom>
            <a:noFill/>
            <a:ln>
              <a:noFill/>
            </a:ln>
            <a:effectLst/>
          </p:spPr>
          <p:txBody>
            <a:bodyPr numCol="1"/>
            <a:lstStyle/>
            <a:p>
              <a:pPr indent="0" marL="0">
                <a:spcBef>
                  <a:spcPct val="0"/>
                </a:spcBef>
                <a:buNone/>
              </a:pPr>
              <a:r>
                <a:rPr b="1" dirty="0" lang="en-US" smtClean="0" sz="1000">
                  <a:solidFill>
                    <a:srgbClr val="070709"/>
                  </a:solidFill>
                  <a:latin charset="0" pitchFamily="18" typeface="Times New Roman"/>
                  <a:ea charset="0" pitchFamily="18" typeface="Times New Roman"/>
                </a:rPr>
                <a:t>FM and EFD lecture; lab report instructions; pre lab questions, and EFD exercise notes.</a:t>
              </a:r>
            </a:p>
          </p:txBody>
        </p:sp>
        <p:sp>
          <p:nvSpPr>
            <p:cNvPr id="658" name="Text Box 658"/>
            <p:cNvSpPr>
              <a:spLocks/>
            </p:cNvSpPr>
            <p:nvPr/>
          </p:nvSpPr>
          <p:spPr>
            <a:xfrm>
              <a:off x="476" y="2259"/>
              <a:ext cx="1117" cy="493"/>
            </a:xfrm>
            <a:prstGeom prst="rect">
              <a:avLst/>
            </a:prstGeom>
            <a:noFill/>
            <a:ln>
              <a:noFill/>
            </a:ln>
            <a:effectLst/>
          </p:spPr>
          <p:txBody>
            <a:bodyPr numCol="1"/>
            <a:lstStyle/>
            <a:p>
              <a:pPr algn="ctr" indent="0" marL="0">
                <a:spcBef>
                  <a:spcPct val="0"/>
                </a:spcBef>
                <a:buNone/>
              </a:pPr>
              <a:r>
                <a:rPr b="1" dirty="0" lang="en-US" smtClean="0" sz="1200">
                  <a:solidFill>
                    <a:schemeClr val="tx2"/>
                  </a:solidFill>
                  <a:latin charset="0" pitchFamily="18" typeface="Times New Roman"/>
                  <a:ea charset="0" pitchFamily="18" typeface="Times New Roman"/>
                </a:rPr>
                <a:t>Educational Materials</a:t>
              </a:r>
            </a:p>
          </p:txBody>
        </p:sp>
        <p:sp>
          <p:nvSpPr>
            <p:cNvPr id="659" name="Text Box 659"/>
            <p:cNvSpPr>
              <a:spLocks/>
            </p:cNvSpPr>
            <p:nvPr/>
          </p:nvSpPr>
          <p:spPr>
            <a:xfrm>
              <a:off x="3890" y="1146"/>
              <a:ext cx="1439" cy="1113"/>
            </a:xfrm>
            <a:prstGeom prst="rect">
              <a:avLst/>
            </a:prstGeom>
            <a:noFill/>
            <a:ln>
              <a:noFill/>
            </a:ln>
            <a:effectLst/>
          </p:spPr>
          <p:txBody>
            <a:bodyPr numCol="1"/>
            <a:lstStyle/>
            <a:p>
              <a:pPr indent="0" marL="0">
                <a:spcBef>
                  <a:spcPct val="0"/>
                </a:spcBef>
                <a:buNone/>
              </a:pPr>
              <a:r>
                <a:rPr b="1" dirty="0" i="1" lang="en-US" smtClean="0" sz="1000">
                  <a:solidFill>
                    <a:srgbClr val="070709"/>
                  </a:solidFill>
                  <a:latin charset="0" pitchFamily="18" typeface="Times New Roman"/>
                  <a:ea charset="0" pitchFamily="18" typeface="Times New Roman"/>
                </a:rPr>
                <a:t>Hands-on</a:t>
              </a:r>
              <a:r>
                <a:rPr b="1" dirty="0" lang="en-US" smtClean="0" sz="1000">
                  <a:solidFill>
                    <a:srgbClr val="070709"/>
                  </a:solidFill>
                  <a:latin charset="0" pitchFamily="18" typeface="Times New Roman"/>
                  <a:ea charset="0" pitchFamily="18" typeface="Times New Roman"/>
                </a:rPr>
                <a:t> student experience with complementary EFD, CFD, and UA for Introductory Airfoil Flow, including lift and drag, surface pressure, and mean and turbulent wake velocity profile measurements and comparisons benchmark data, inviscid and turbulent flow simulations, modeling and verification studies, and validation using AFD and EFD.</a:t>
              </a:r>
            </a:p>
          </p:txBody>
        </p:sp>
        <p:sp>
          <p:nvSpPr>
            <p:cNvPr id="660" name="Text Box 660"/>
            <p:cNvSpPr>
              <a:spLocks/>
            </p:cNvSpPr>
            <p:nvPr/>
          </p:nvSpPr>
          <p:spPr>
            <a:xfrm>
              <a:off x="2641" y="1146"/>
              <a:ext cx="1249" cy="1113"/>
            </a:xfrm>
            <a:prstGeom prst="rect">
              <a:avLst/>
            </a:prstGeom>
            <a:noFill/>
            <a:ln>
              <a:noFill/>
            </a:ln>
            <a:effectLst/>
          </p:spPr>
          <p:txBody>
            <a:bodyPr numCol="1"/>
            <a:lstStyle/>
            <a:p>
              <a:pPr indent="0" marL="0">
                <a:spcBef>
                  <a:spcPct val="0"/>
                </a:spcBef>
                <a:buNone/>
              </a:pPr>
              <a:r>
                <a:rPr b="1" dirty="0" i="1" lang="en-US" smtClean="0" sz="1000">
                  <a:solidFill>
                    <a:srgbClr val="070709"/>
                  </a:solidFill>
                  <a:latin charset="0" pitchFamily="18" typeface="Times New Roman"/>
                  <a:ea charset="0" pitchFamily="18" typeface="Times New Roman"/>
                </a:rPr>
                <a:t>Hands-on</a:t>
              </a:r>
              <a:r>
                <a:rPr b="1" dirty="0" lang="en-US" smtClean="0" sz="1000">
                  <a:solidFill>
                    <a:srgbClr val="070709"/>
                  </a:solidFill>
                  <a:latin charset="0" pitchFamily="18" typeface="Times New Roman"/>
                  <a:ea charset="0" pitchFamily="18" typeface="Times New Roman"/>
                </a:rPr>
                <a:t> student experience with complementary EFD, CFD, and UA for Introductory Pipe Flow, including friction factor and mean velocity measurements and comparisons benchmark data, laminar and turbulent flow CFD simulations, modeling and verification studies, and validation using AFD and EFD.</a:t>
              </a:r>
            </a:p>
          </p:txBody>
        </p:sp>
        <p:sp>
          <p:nvSpPr>
            <p:cNvPr id="661" name="Text Box 661"/>
            <p:cNvSpPr>
              <a:spLocks/>
            </p:cNvSpPr>
            <p:nvPr/>
          </p:nvSpPr>
          <p:spPr>
            <a:xfrm>
              <a:off x="1593" y="1146"/>
              <a:ext cx="1048" cy="1113"/>
            </a:xfrm>
            <a:prstGeom prst="rect">
              <a:avLst/>
            </a:prstGeom>
            <a:noFill/>
            <a:ln>
              <a:noFill/>
            </a:ln>
            <a:effectLst/>
          </p:spPr>
          <p:txBody>
            <a:bodyPr numCol="1"/>
            <a:lstStyle/>
            <a:p>
              <a:pPr indent="0" marL="0">
                <a:spcBef>
                  <a:spcPct val="0"/>
                </a:spcBef>
                <a:buNone/>
              </a:pPr>
              <a:r>
                <a:rPr b="1" dirty="0" i="1" lang="en-US" smtClean="0" sz="1000">
                  <a:solidFill>
                    <a:srgbClr val="070709"/>
                  </a:solidFill>
                  <a:latin charset="0" pitchFamily="18" typeface="Times New Roman"/>
                  <a:ea charset="0" pitchFamily="18" typeface="Times New Roman"/>
                </a:rPr>
                <a:t>Hands-on</a:t>
              </a:r>
              <a:r>
                <a:rPr b="1" dirty="0" lang="en-US" smtClean="0" sz="1000">
                  <a:solidFill>
                    <a:srgbClr val="070709"/>
                  </a:solidFill>
                  <a:latin charset="0" pitchFamily="18" typeface="Times New Roman"/>
                  <a:ea charset="0" pitchFamily="18" typeface="Times New Roman"/>
                </a:rPr>
                <a:t> student experience with table-top facility and simple MS for fluid property measurement, including comparison manufacturer values and rigorous implementation standard EFD UA</a:t>
              </a:r>
            </a:p>
          </p:txBody>
        </p:sp>
        <p:sp>
          <p:nvSpPr>
            <p:cNvPr id="662" name="Text Box 662"/>
            <p:cNvSpPr>
              <a:spLocks/>
            </p:cNvSpPr>
            <p:nvPr/>
          </p:nvSpPr>
          <p:spPr>
            <a:xfrm>
              <a:off x="476" y="1146"/>
              <a:ext cx="1117" cy="1113"/>
            </a:xfrm>
            <a:prstGeom prst="rect">
              <a:avLst/>
            </a:prstGeom>
            <a:noFill/>
            <a:ln>
              <a:noFill/>
            </a:ln>
            <a:effectLst/>
          </p:spPr>
          <p:txBody>
            <a:bodyPr numCol="1"/>
            <a:lstStyle/>
            <a:p>
              <a:pPr algn="ctr" indent="0" marL="0">
                <a:spcBef>
                  <a:spcPct val="0"/>
                </a:spcBef>
                <a:buNone/>
              </a:pPr>
              <a:r>
                <a:rPr b="1" dirty="0" lang="en-US" smtClean="0" sz="1200">
                  <a:solidFill>
                    <a:schemeClr val="tx2"/>
                  </a:solidFill>
                  <a:latin charset="0" pitchFamily="18" typeface="Times New Roman"/>
                  <a:ea charset="0" pitchFamily="18" typeface="Times New Roman"/>
                </a:rPr>
                <a:t>Overall Purpose</a:t>
              </a:r>
            </a:p>
          </p:txBody>
        </p:sp>
        <p:sp>
          <p:nvSpPr>
            <p:cNvPr id="663" name="Text Box 663"/>
            <p:cNvSpPr>
              <a:spLocks/>
            </p:cNvSpPr>
            <p:nvPr/>
          </p:nvSpPr>
          <p:spPr>
            <a:xfrm>
              <a:off x="3890" y="825"/>
              <a:ext cx="1439" cy="321"/>
            </a:xfrm>
            <a:prstGeom prst="rect">
              <a:avLst/>
            </a:prstGeom>
            <a:noFill/>
            <a:ln>
              <a:noFill/>
            </a:ln>
            <a:effectLst/>
          </p:spPr>
          <p:txBody>
            <a:bodyPr numCol="1"/>
            <a:lstStyle/>
            <a:p>
              <a:pPr algn="ctr" indent="0" marL="0">
                <a:spcBef>
                  <a:spcPct val="0"/>
                </a:spcBef>
                <a:buNone/>
              </a:pPr>
              <a:r>
                <a:rPr b="1" dirty="0" lang="en-US" smtClean="0" sz="1200">
                  <a:solidFill>
                    <a:srgbClr val="FF0000"/>
                  </a:solidFill>
                  <a:latin charset="0" pitchFamily="18" typeface="Times New Roman"/>
                  <a:ea charset="0" pitchFamily="18" typeface="Times New Roman"/>
                </a:rPr>
                <a:t>TM for Airfoil Flow</a:t>
              </a:r>
            </a:p>
          </p:txBody>
        </p:sp>
        <p:sp>
          <p:nvSpPr>
            <p:cNvPr id="664" name="Text Box 664"/>
            <p:cNvSpPr>
              <a:spLocks/>
            </p:cNvSpPr>
            <p:nvPr/>
          </p:nvSpPr>
          <p:spPr>
            <a:xfrm>
              <a:off x="2641" y="825"/>
              <a:ext cx="1249" cy="321"/>
            </a:xfrm>
            <a:prstGeom prst="rect">
              <a:avLst/>
            </a:prstGeom>
            <a:noFill/>
            <a:ln>
              <a:noFill/>
            </a:ln>
            <a:effectLst/>
          </p:spPr>
          <p:txBody>
            <a:bodyPr numCol="1"/>
            <a:lstStyle/>
            <a:p>
              <a:pPr algn="ctr" indent="0" marL="0">
                <a:spcBef>
                  <a:spcPct val="0"/>
                </a:spcBef>
                <a:buNone/>
              </a:pPr>
              <a:r>
                <a:rPr b="1" dirty="0" lang="en-US" smtClean="0" sz="1200">
                  <a:solidFill>
                    <a:srgbClr val="FF0000"/>
                  </a:solidFill>
                  <a:latin charset="0" pitchFamily="18" typeface="Times New Roman"/>
                  <a:ea charset="0" pitchFamily="18" typeface="Times New Roman"/>
                </a:rPr>
                <a:t>TM for Pipe Flow</a:t>
              </a:r>
            </a:p>
          </p:txBody>
        </p:sp>
        <p:sp>
          <p:nvSpPr>
            <p:cNvPr id="665" name="Text Box 665"/>
            <p:cNvSpPr>
              <a:spLocks/>
            </p:cNvSpPr>
            <p:nvPr/>
          </p:nvSpPr>
          <p:spPr>
            <a:xfrm>
              <a:off x="1593" y="825"/>
              <a:ext cx="1048" cy="321"/>
            </a:xfrm>
            <a:prstGeom prst="rect">
              <a:avLst/>
            </a:prstGeom>
            <a:noFill/>
            <a:ln>
              <a:noFill/>
            </a:ln>
            <a:effectLst/>
          </p:spPr>
          <p:txBody>
            <a:bodyPr numCol="1"/>
            <a:lstStyle/>
            <a:p>
              <a:pPr algn="ctr" indent="0" marL="0">
                <a:spcBef>
                  <a:spcPct val="0"/>
                </a:spcBef>
                <a:buNone/>
              </a:pPr>
              <a:r>
                <a:rPr b="1" dirty="0" lang="en-US" smtClean="0" sz="1200">
                  <a:solidFill>
                    <a:srgbClr val="FF0000"/>
                  </a:solidFill>
                  <a:latin charset="0" pitchFamily="18" typeface="Times New Roman"/>
                  <a:ea charset="0" pitchFamily="18" typeface="Times New Roman"/>
                </a:rPr>
                <a:t>TM for Fluid Property</a:t>
              </a:r>
            </a:p>
          </p:txBody>
        </p:sp>
        <p:sp>
          <p:nvSpPr>
            <p:cNvPr id="666" name="Text Box 666"/>
            <p:cNvSpPr>
              <a:spLocks/>
            </p:cNvSpPr>
            <p:nvPr/>
          </p:nvSpPr>
          <p:spPr>
            <a:xfrm>
              <a:off x="476" y="825"/>
              <a:ext cx="1117" cy="321"/>
            </a:xfrm>
            <a:prstGeom prst="rect">
              <a:avLst/>
            </a:prstGeom>
            <a:noFill/>
            <a:ln>
              <a:noFill/>
            </a:ln>
            <a:effectLst/>
          </p:spPr>
          <p:txBody>
            <a:bodyPr numCol="1"/>
            <a:lstStyle/>
            <a:p>
              <a:pPr algn="ctr" indent="0" marL="0">
                <a:spcBef>
                  <a:spcPct val="0"/>
                </a:spcBef>
                <a:buNone/>
              </a:pPr>
              <a:r>
                <a:rPr b="1" dirty="0" lang="en-US" smtClean="0" sz="1200">
                  <a:solidFill>
                    <a:srgbClr val="FF0000"/>
                  </a:solidFill>
                  <a:latin charset="0" pitchFamily="18" typeface="Times New Roman"/>
                  <a:ea charset="0" pitchFamily="18" typeface="Times New Roman"/>
                </a:rPr>
                <a:t>Teaching Modules</a:t>
              </a:r>
            </a:p>
          </p:txBody>
        </p:sp>
        <p:sp>
          <p:nvSpPr>
            <p:cNvPr id="667" name="Text Box 667"/>
            <p:cNvSpPr>
              <a:spLocks/>
            </p:cNvSpPr>
            <p:nvPr/>
          </p:nvSpPr>
          <p:spPr>
            <a:xfrm>
              <a:off x="476" y="825"/>
              <a:ext cx="4853" cy="0"/>
            </a:xfrm>
            <a:prstGeom prst="line">
              <a:avLst/>
            </a:prstGeom>
            <a:noFill/>
            <a:ln cap="rnd" w="12700">
              <a:solidFill>
                <a:srgbClr val="000000"/>
              </a:solidFill>
              <a:miter lim="800000"/>
              <a:headEnd/>
              <a:tailEnd/>
            </a:ln>
            <a:effectLst/>
          </p:spPr>
        </p:sp>
        <p:sp>
          <p:nvSpPr>
            <p:cNvPr id="668" name="Text Box 668"/>
            <p:cNvSpPr>
              <a:spLocks/>
            </p:cNvSpPr>
            <p:nvPr/>
          </p:nvSpPr>
          <p:spPr>
            <a:xfrm>
              <a:off x="476" y="3457"/>
              <a:ext cx="4853" cy="0"/>
            </a:xfrm>
            <a:prstGeom prst="line">
              <a:avLst/>
            </a:prstGeom>
            <a:noFill/>
            <a:ln cap="rnd" w="12700">
              <a:solidFill>
                <a:srgbClr val="000000"/>
              </a:solidFill>
              <a:miter lim="800000"/>
              <a:headEnd/>
              <a:tailEnd/>
            </a:ln>
            <a:effectLst/>
          </p:spPr>
        </p:sp>
        <p:sp>
          <p:nvSpPr>
            <p:cNvPr id="669" name="Text Box 669"/>
            <p:cNvSpPr>
              <a:spLocks/>
            </p:cNvSpPr>
            <p:nvPr/>
          </p:nvSpPr>
          <p:spPr>
            <a:xfrm>
              <a:off x="476" y="825"/>
              <a:ext cx="0" cy="2632"/>
            </a:xfrm>
            <a:prstGeom prst="line">
              <a:avLst/>
            </a:prstGeom>
            <a:noFill/>
            <a:ln cap="rnd" w="12700">
              <a:solidFill>
                <a:srgbClr val="000000"/>
              </a:solidFill>
              <a:miter lim="800000"/>
              <a:headEnd/>
              <a:tailEnd/>
            </a:ln>
            <a:effectLst/>
          </p:spPr>
        </p:sp>
        <p:sp>
          <p:nvSpPr>
            <p:cNvPr id="670" name="Text Box 670"/>
            <p:cNvSpPr>
              <a:spLocks/>
            </p:cNvSpPr>
            <p:nvPr/>
          </p:nvSpPr>
          <p:spPr>
            <a:xfrm>
              <a:off x="5329" y="825"/>
              <a:ext cx="0" cy="2632"/>
            </a:xfrm>
            <a:prstGeom prst="line">
              <a:avLst/>
            </a:prstGeom>
            <a:noFill/>
            <a:ln cap="rnd" w="12700">
              <a:solidFill>
                <a:srgbClr val="000000"/>
              </a:solidFill>
              <a:miter lim="800000"/>
              <a:headEnd/>
              <a:tailEnd/>
            </a:ln>
            <a:effectLst/>
          </p:spPr>
        </p:sp>
        <p:sp>
          <p:nvSpPr>
            <p:cNvPr id="671" name="Text Box 671"/>
            <p:cNvSpPr>
              <a:spLocks/>
            </p:cNvSpPr>
            <p:nvPr/>
          </p:nvSpPr>
          <p:spPr>
            <a:xfrm>
              <a:off x="476" y="1146"/>
              <a:ext cx="4853" cy="0"/>
            </a:xfrm>
            <a:prstGeom prst="line">
              <a:avLst/>
            </a:prstGeom>
            <a:noFill/>
            <a:ln cap="rnd" w="12700">
              <a:solidFill>
                <a:srgbClr val="000000"/>
              </a:solidFill>
              <a:miter lim="800000"/>
              <a:headEnd/>
              <a:tailEnd/>
            </a:ln>
            <a:effectLst/>
          </p:spPr>
        </p:sp>
        <p:sp>
          <p:nvSpPr>
            <p:cNvPr id="672" name="Text Box 672"/>
            <p:cNvSpPr>
              <a:spLocks/>
            </p:cNvSpPr>
            <p:nvPr/>
          </p:nvSpPr>
          <p:spPr>
            <a:xfrm>
              <a:off x="1593" y="825"/>
              <a:ext cx="0" cy="2632"/>
            </a:xfrm>
            <a:prstGeom prst="line">
              <a:avLst/>
            </a:prstGeom>
            <a:noFill/>
            <a:ln cap="rnd" w="12700">
              <a:solidFill>
                <a:srgbClr val="000000"/>
              </a:solidFill>
              <a:miter lim="800000"/>
              <a:headEnd/>
              <a:tailEnd/>
            </a:ln>
            <a:effectLst/>
          </p:spPr>
        </p:sp>
        <p:sp>
          <p:nvSpPr>
            <p:cNvPr id="673" name="Text Box 673"/>
            <p:cNvSpPr>
              <a:spLocks/>
            </p:cNvSpPr>
            <p:nvPr/>
          </p:nvSpPr>
          <p:spPr>
            <a:xfrm>
              <a:off x="2641" y="825"/>
              <a:ext cx="0" cy="1927"/>
            </a:xfrm>
            <a:prstGeom prst="line">
              <a:avLst/>
            </a:prstGeom>
            <a:noFill/>
            <a:ln cap="rnd" w="12700">
              <a:solidFill>
                <a:srgbClr val="000000"/>
              </a:solidFill>
              <a:miter lim="800000"/>
              <a:headEnd/>
              <a:tailEnd/>
            </a:ln>
            <a:effectLst/>
          </p:spPr>
        </p:sp>
        <p:sp>
          <p:nvSpPr>
            <p:cNvPr id="674" name="Text Box 674"/>
            <p:cNvSpPr>
              <a:spLocks/>
            </p:cNvSpPr>
            <p:nvPr/>
          </p:nvSpPr>
          <p:spPr>
            <a:xfrm>
              <a:off x="3890" y="825"/>
              <a:ext cx="0" cy="1927"/>
            </a:xfrm>
            <a:prstGeom prst="line">
              <a:avLst/>
            </a:prstGeom>
            <a:noFill/>
            <a:ln cap="rnd" w="12700">
              <a:solidFill>
                <a:srgbClr val="000000"/>
              </a:solidFill>
              <a:miter lim="800000"/>
              <a:headEnd/>
              <a:tailEnd/>
            </a:ln>
            <a:effectLst/>
          </p:spPr>
        </p:sp>
        <p:sp>
          <p:nvSpPr>
            <p:cNvPr id="675" name="Text Box 675"/>
            <p:cNvSpPr>
              <a:spLocks/>
            </p:cNvSpPr>
            <p:nvPr/>
          </p:nvSpPr>
          <p:spPr>
            <a:xfrm>
              <a:off x="476" y="2259"/>
              <a:ext cx="4853" cy="0"/>
            </a:xfrm>
            <a:prstGeom prst="line">
              <a:avLst/>
            </a:prstGeom>
            <a:noFill/>
            <a:ln cap="rnd" w="12700">
              <a:solidFill>
                <a:srgbClr val="000000"/>
              </a:solidFill>
              <a:miter lim="800000"/>
              <a:headEnd/>
              <a:tailEnd/>
            </a:ln>
            <a:effectLst/>
          </p:spPr>
        </p:sp>
        <p:sp>
          <p:nvSpPr>
            <p:cNvPr id="676" name="Text Box 676"/>
            <p:cNvSpPr>
              <a:spLocks/>
            </p:cNvSpPr>
            <p:nvPr/>
          </p:nvSpPr>
          <p:spPr>
            <a:xfrm>
              <a:off x="476" y="2752"/>
              <a:ext cx="4853" cy="0"/>
            </a:xfrm>
            <a:prstGeom prst="line">
              <a:avLst/>
            </a:prstGeom>
            <a:noFill/>
            <a:ln cap="rnd" w="12700">
              <a:solidFill>
                <a:srgbClr val="000000"/>
              </a:solidFill>
              <a:miter lim="800000"/>
              <a:headEnd/>
              <a:tailEnd/>
            </a:ln>
            <a:effectLst/>
          </p:spPr>
        </p:sp>
        <p:sp>
          <p:nvSpPr>
            <p:cNvPr id="677" name="Text Box 677"/>
            <p:cNvSpPr>
              <a:spLocks/>
            </p:cNvSpPr>
            <p:nvPr/>
          </p:nvSpPr>
          <p:spPr>
            <a:xfrm>
              <a:off x="476" y="3136"/>
              <a:ext cx="4853" cy="0"/>
            </a:xfrm>
            <a:prstGeom prst="line">
              <a:avLst/>
            </a:prstGeom>
            <a:noFill/>
            <a:ln cap="rnd" w="12700">
              <a:solidFill>
                <a:srgbClr val="000000"/>
              </a:solidFill>
              <a:miter lim="800000"/>
              <a:headEnd/>
              <a:tailEnd/>
            </a:ln>
            <a:effectLst/>
          </p:spPr>
        </p:sp>
        <p:sp>
          <p:nvSpPr>
            <p:cNvPr id="678" name="Text Box 678"/>
            <p:cNvSpPr>
              <a:spLocks/>
            </p:cNvSpPr>
            <p:nvPr/>
          </p:nvSpPr>
          <p:spPr>
            <a:xfrm>
              <a:off x="476" y="2944"/>
              <a:ext cx="4853" cy="0"/>
            </a:xfrm>
            <a:prstGeom prst="line">
              <a:avLst/>
            </a:prstGeom>
            <a:noFill/>
            <a:ln w="12700">
              <a:solidFill>
                <a:srgbClr val="000000"/>
              </a:solidFill>
              <a:miter lim="800000"/>
              <a:headEnd/>
              <a:tailEnd/>
            </a:ln>
            <a:effectLst/>
          </p:spPr>
        </p:sp>
      </p:grpSp>
      <p:sp>
        <p:nvSpPr>
          <p:cNvPr id="679" name="Text Box 679"/>
          <p:cNvSpPr txBox="1">
            <a:spLocks/>
          </p:cNvSpPr>
          <p:nvPr/>
        </p:nvSpPr>
        <p:spPr>
          <a:xfrm>
            <a:off x="2967037" y="5635625"/>
            <a:ext cx="4268787" cy="457200"/>
          </a:xfrm>
          <a:prstGeom prst="rect">
            <a:avLst/>
          </a:prstGeom>
          <a:noFill/>
          <a:ln>
            <a:noFill/>
          </a:ln>
          <a:effectLst/>
        </p:spPr>
        <p:txBody>
          <a:bodyPr numCol="1">
            <a:spAutoFit/>
          </a:bodyPr>
          <a:lstStyle/>
          <a:p>
            <a:pPr indent="0" marL="0"/>
            <a:r>
              <a:rPr dirty="0" lang="en-US" smtClean="0">
                <a:solidFill>
                  <a:srgbClr val="FF0000"/>
                </a:solidFill>
                <a:latin charset="0" pitchFamily="18" typeface="Times New Roman"/>
              </a:rPr>
              <a:t>Continued in next slide…</a:t>
            </a:r>
          </a:p>
        </p:txBody>
      </p:sp>
      <p:sp>
        <p:nvSpPr>
          <p:cNvPr id="680" name="Text Box 680"/>
          <p:cNvSpPr>
            <a:spLocks/>
          </p:cNvSpPr>
          <p:nvPr/>
        </p:nvSpPr>
        <p:spPr>
          <a:xfrm>
            <a:off x="2773362" y="5518150"/>
            <a:ext cx="214312" cy="431800"/>
          </a:xfrm>
          <a:prstGeom prst="curvedRightArrow">
            <a:avLst/>
          </a:prstGeom>
          <a:solidFill>
            <a:schemeClr val="accent1"/>
          </a:solidFill>
          <a:ln>
            <a:solidFill>
              <a:schemeClr val="tx1"/>
            </a:solidFill>
            <a:round/>
            <a:headEnd/>
            <a:tailEnd/>
          </a:ln>
          <a:effectLst/>
        </p:spPr>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Text Box 683"/>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684" name="Text Box 684"/>
          <p:cNvSpPr>
            <a:spLocks/>
          </p:cNvSpPr>
          <p:nvPr>
            <p:ph idx="12" sz="quarter" type="sldNum"/>
          </p:nvPr>
        </p:nvSpPr>
        <p:spPr/>
        <p:txBody>
          <a:bodyPr numCol="1"/>
          <a:lstStyle/>
          <a:p>
            <a:pPr algn="r"/>
            <a:fld id="{886983E9-A072-3120-4056-A4849FD2D2B4}" type="slidenum"/>
            <a:endParaRPr dirty="0" lang="en-US" smtClean="0" sz="1400">
              <a:latin charset="0" pitchFamily="18" typeface="Times New Roman"/>
            </a:endParaRPr>
          </a:p>
        </p:txBody>
      </p:sp>
      <p:sp>
        <p:nvSpPr>
          <p:cNvPr id="685" name="Text Box 685"/>
          <p:cNvSpPr>
            <a:spLocks/>
          </p:cNvSpPr>
          <p:nvPr>
            <p:ph type="title"/>
          </p:nvPr>
        </p:nvSpPr>
        <p:spPr>
          <a:xfrm>
            <a:off x="685800" y="76200"/>
            <a:ext cx="7772400" cy="782637"/>
          </a:xfrm>
          <a:prstGeom prst="rect">
            <a:avLst/>
          </a:prstGeom>
        </p:spPr>
        <p:txBody>
          <a:bodyPr numCol="1"/>
          <a:lstStyle/>
          <a:p>
            <a:pPr indent="0" marL="0"/>
            <a:r>
              <a:rPr dirty="0" lang="en-US" smtClean="0">
                <a:ea charset="-122" pitchFamily="2" typeface="SimSun"/>
              </a:rPr>
              <a:t>TM Descriptions, cont’d</a:t>
            </a:r>
          </a:p>
        </p:txBody>
      </p:sp>
      <p:sp>
        <p:nvSpPr>
          <p:cNvPr id="686" name="Text Box 686"/>
          <p:cNvSpPr>
            <a:spLocks/>
          </p:cNvSpPr>
          <p:nvPr/>
        </p:nvSpPr>
        <p:spPr>
          <a:xfrm>
            <a:off x="3890962" y="2624137"/>
            <a:ext cx="9144000" cy="0"/>
          </a:xfrm>
          <a:prstGeom prst="rect">
            <a:avLst/>
          </a:prstGeom>
          <a:noFill/>
          <a:ln>
            <a:noFill/>
          </a:ln>
          <a:effectLst/>
        </p:spPr>
      </p:sp>
      <p:sp>
        <p:nvSpPr>
          <p:cNvPr id="687" name="Text Box 687"/>
          <p:cNvSpPr>
            <a:spLocks/>
          </p:cNvSpPr>
          <p:nvPr/>
        </p:nvSpPr>
        <p:spPr>
          <a:xfrm>
            <a:off x="3895725" y="2614612"/>
            <a:ext cx="9144000" cy="0"/>
          </a:xfrm>
          <a:prstGeom prst="rect">
            <a:avLst/>
          </a:prstGeom>
          <a:noFill/>
          <a:ln>
            <a:noFill/>
          </a:ln>
          <a:effectLst/>
        </p:spPr>
      </p:sp>
      <p:sp>
        <p:nvSpPr>
          <p:cNvPr id="688" name="Text Box 688"/>
          <p:cNvSpPr>
            <a:spLocks/>
          </p:cNvSpPr>
          <p:nvPr/>
        </p:nvSpPr>
        <p:spPr>
          <a:xfrm>
            <a:off x="3819525" y="2562225"/>
            <a:ext cx="9144000" cy="0"/>
          </a:xfrm>
          <a:prstGeom prst="rect">
            <a:avLst/>
          </a:prstGeom>
          <a:noFill/>
          <a:ln>
            <a:noFill/>
          </a:ln>
          <a:effectLst/>
        </p:spPr>
      </p:sp>
      <p:sp>
        <p:nvSpPr>
          <p:cNvPr id="689" name="Text Box 689"/>
          <p:cNvSpPr>
            <a:spLocks/>
          </p:cNvSpPr>
          <p:nvPr/>
        </p:nvSpPr>
        <p:spPr>
          <a:xfrm>
            <a:off x="3738562" y="2590800"/>
            <a:ext cx="9144000" cy="0"/>
          </a:xfrm>
          <a:prstGeom prst="rect">
            <a:avLst/>
          </a:prstGeom>
          <a:noFill/>
          <a:ln>
            <a:noFill/>
          </a:ln>
          <a:effectLst/>
        </p:spPr>
      </p:sp>
      <p:sp>
        <p:nvSpPr>
          <p:cNvPr id="690" name="Text Box 690"/>
          <p:cNvSpPr>
            <a:spLocks/>
          </p:cNvSpPr>
          <p:nvPr/>
        </p:nvSpPr>
        <p:spPr>
          <a:xfrm>
            <a:off x="3900487" y="2628900"/>
            <a:ext cx="9144000" cy="0"/>
          </a:xfrm>
          <a:prstGeom prst="rect">
            <a:avLst/>
          </a:prstGeom>
          <a:noFill/>
          <a:ln>
            <a:noFill/>
          </a:ln>
          <a:effectLst/>
        </p:spPr>
      </p:sp>
      <p:sp>
        <p:nvSpPr>
          <p:cNvPr id="691" name="Text Box 691"/>
          <p:cNvSpPr>
            <a:spLocks/>
          </p:cNvSpPr>
          <p:nvPr/>
        </p:nvSpPr>
        <p:spPr>
          <a:xfrm>
            <a:off x="3905250" y="2619375"/>
            <a:ext cx="9144000" cy="0"/>
          </a:xfrm>
          <a:prstGeom prst="rect">
            <a:avLst/>
          </a:prstGeom>
          <a:noFill/>
          <a:ln>
            <a:noFill/>
          </a:ln>
          <a:effectLst/>
        </p:spPr>
      </p:sp>
      <p:sp>
        <p:nvSpPr>
          <p:cNvPr id="692" name="Text Box 692"/>
          <p:cNvSpPr>
            <a:spLocks/>
          </p:cNvSpPr>
          <p:nvPr/>
        </p:nvSpPr>
        <p:spPr>
          <a:xfrm>
            <a:off x="3800475" y="2605087"/>
            <a:ext cx="9144000" cy="0"/>
          </a:xfrm>
          <a:prstGeom prst="rect">
            <a:avLst/>
          </a:prstGeom>
          <a:noFill/>
          <a:ln>
            <a:noFill/>
          </a:ln>
          <a:effectLst/>
        </p:spPr>
      </p:sp>
      <p:sp>
        <p:nvSpPr>
          <p:cNvPr id="693" name="Text Box 693"/>
          <p:cNvSpPr>
            <a:spLocks/>
          </p:cNvSpPr>
          <p:nvPr/>
        </p:nvSpPr>
        <p:spPr>
          <a:xfrm>
            <a:off x="3814762" y="2638425"/>
            <a:ext cx="9144000" cy="0"/>
          </a:xfrm>
          <a:prstGeom prst="rect">
            <a:avLst/>
          </a:prstGeom>
          <a:noFill/>
          <a:ln>
            <a:noFill/>
          </a:ln>
          <a:effectLst/>
        </p:spPr>
      </p:sp>
      <p:sp>
        <p:nvSpPr>
          <p:cNvPr id="694" name="Text Box 694"/>
          <p:cNvSpPr>
            <a:spLocks/>
          </p:cNvSpPr>
          <p:nvPr/>
        </p:nvSpPr>
        <p:spPr>
          <a:xfrm>
            <a:off x="4648200" y="3581400"/>
            <a:ext cx="381000" cy="228600"/>
          </a:xfrm>
          <a:prstGeom prst="rect">
            <a:avLst/>
          </a:prstGeom>
          <a:solidFill>
            <a:schemeClr val="bg1"/>
          </a:solidFill>
          <a:ln>
            <a:noFill/>
          </a:ln>
          <a:effectLst/>
        </p:spPr>
      </p:sp>
      <p:sp>
        <p:nvSpPr>
          <p:cNvPr id="695" name="Text Box 695"/>
          <p:cNvSpPr>
            <a:spLocks/>
          </p:cNvSpPr>
          <p:nvPr/>
        </p:nvSpPr>
        <p:spPr>
          <a:xfrm>
            <a:off x="1028700" y="2068512"/>
            <a:ext cx="0" cy="0"/>
          </a:xfrm>
          <a:prstGeom prst="line">
            <a:avLst/>
          </a:prstGeom>
          <a:noFill/>
          <a:ln cap="rnd" w="12700">
            <a:solidFill>
              <a:srgbClr val="000000"/>
            </a:solidFill>
            <a:miter lim="800000"/>
            <a:headEnd/>
            <a:tailEnd/>
          </a:ln>
          <a:effectLst/>
        </p:spPr>
      </p:sp>
      <p:grpSp>
        <p:nvGrpSpPr>
          <p:cNvPr id="696" name="Group 696"/>
          <p:cNvGrpSpPr>
            <a:grpSpLocks noRot="1"/>
          </p:cNvGrpSpPr>
          <p:nvPr/>
        </p:nvGrpSpPr>
        <p:grpSpPr>
          <a:xfrm>
            <a:off x="609600" y="914400"/>
            <a:ext cx="7850187" cy="5440362"/>
            <a:chOff x="384" y="576"/>
            <a:chExt cx="4945" cy="3427"/>
          </a:xfrm>
        </p:grpSpPr>
        <p:sp>
          <p:nvSpPr>
            <p:cNvPr id="697" name="Text Box 697"/>
            <p:cNvSpPr>
              <a:spLocks/>
            </p:cNvSpPr>
            <p:nvPr/>
          </p:nvSpPr>
          <p:spPr>
            <a:xfrm>
              <a:off x="3980" y="3677"/>
              <a:ext cx="1349" cy="326"/>
            </a:xfrm>
            <a:prstGeom prst="rect">
              <a:avLst/>
            </a:prstGeom>
            <a:noFill/>
            <a:ln>
              <a:noFill/>
            </a:ln>
            <a:effectLst/>
          </p:spPr>
          <p:txBody>
            <a:bodyPr numCol="1"/>
            <a:lstStyle/>
            <a:p>
              <a:endParaRPr/>
            </a:p>
          </p:txBody>
        </p:sp>
        <p:sp>
          <p:nvSpPr>
            <p:cNvPr id="698" name="Text Box 698"/>
            <p:cNvSpPr>
              <a:spLocks/>
            </p:cNvSpPr>
            <p:nvPr/>
          </p:nvSpPr>
          <p:spPr>
            <a:xfrm>
              <a:off x="2808" y="3677"/>
              <a:ext cx="1172" cy="326"/>
            </a:xfrm>
            <a:prstGeom prst="rect">
              <a:avLst/>
            </a:prstGeom>
            <a:noFill/>
            <a:ln>
              <a:noFill/>
            </a:ln>
            <a:effectLst/>
          </p:spPr>
          <p:txBody>
            <a:bodyPr numCol="1"/>
            <a:lstStyle/>
            <a:p>
              <a:endParaRPr/>
            </a:p>
          </p:txBody>
        </p:sp>
        <p:sp>
          <p:nvSpPr>
            <p:cNvPr id="699" name="Text Box 699"/>
            <p:cNvSpPr>
              <a:spLocks/>
            </p:cNvSpPr>
            <p:nvPr/>
          </p:nvSpPr>
          <p:spPr>
            <a:xfrm>
              <a:off x="1835" y="3677"/>
              <a:ext cx="973" cy="326"/>
            </a:xfrm>
            <a:prstGeom prst="rect">
              <a:avLst/>
            </a:prstGeom>
            <a:noFill/>
            <a:ln>
              <a:noFill/>
            </a:ln>
            <a:effectLst/>
          </p:spPr>
          <p:txBody>
            <a:bodyPr numCol="1"/>
            <a:lstStyle/>
            <a:p>
              <a:pPr algn="ctr" indent="0" marL="0">
                <a:spcBef>
                  <a:spcPct val="0"/>
                </a:spcBef>
                <a:buNone/>
              </a:pPr>
              <a:r>
                <a:rPr b="1" dirty="0" lang="en-US" smtClean="0" sz="1200">
                  <a:solidFill>
                    <a:srgbClr val="070709"/>
                  </a:solidFill>
                  <a:latin charset="0" pitchFamily="18" typeface="Times New Roman"/>
                  <a:ea charset="0" pitchFamily="18" typeface="Times New Roman"/>
                </a:rPr>
                <a:t>None</a:t>
              </a:r>
            </a:p>
          </p:txBody>
        </p:sp>
        <p:sp>
          <p:nvSpPr>
            <p:cNvPr id="700" name="Text Box 700"/>
            <p:cNvSpPr>
              <a:spLocks/>
            </p:cNvSpPr>
            <p:nvPr/>
          </p:nvSpPr>
          <p:spPr>
            <a:xfrm>
              <a:off x="1015" y="3677"/>
              <a:ext cx="820" cy="326"/>
            </a:xfrm>
            <a:prstGeom prst="rect">
              <a:avLst/>
            </a:prstGeom>
            <a:noFill/>
            <a:ln>
              <a:noFill/>
            </a:ln>
            <a:effectLst/>
          </p:spPr>
          <p:txBody>
            <a:bodyPr numCol="1"/>
            <a:lstStyle/>
            <a:p>
              <a:pPr algn="ctr" indent="0" marL="0">
                <a:spcBef>
                  <a:spcPct val="0"/>
                </a:spcBef>
                <a:buNone/>
              </a:pPr>
              <a:r>
                <a:rPr b="1" dirty="0" lang="en-US" smtClean="0" sz="1200">
                  <a:solidFill>
                    <a:schemeClr val="tx2"/>
                  </a:solidFill>
                  <a:latin charset="0" pitchFamily="18" typeface="Times New Roman"/>
                  <a:ea charset="0" pitchFamily="18" typeface="Times New Roman"/>
                </a:rPr>
                <a:t>Exercise Notes</a:t>
              </a:r>
            </a:p>
          </p:txBody>
        </p:sp>
        <p:sp>
          <p:nvSpPr>
            <p:cNvPr id="701" name="Text Box 701"/>
            <p:cNvSpPr>
              <a:spLocks/>
            </p:cNvSpPr>
            <p:nvPr/>
          </p:nvSpPr>
          <p:spPr>
            <a:xfrm>
              <a:off x="1835" y="3351"/>
              <a:ext cx="3494" cy="326"/>
            </a:xfrm>
            <a:prstGeom prst="rect">
              <a:avLst/>
            </a:prstGeom>
            <a:noFill/>
            <a:ln>
              <a:noFill/>
            </a:ln>
            <a:effectLst/>
          </p:spPr>
          <p:txBody>
            <a:bodyPr numCol="1"/>
            <a:lstStyle/>
            <a:p>
              <a:pPr indent="0" marL="0">
                <a:buNone/>
              </a:pPr>
              <a:r>
                <a:rPr b="1" dirty="0" lang="en-US" smtClean="0">
                  <a:solidFill>
                    <a:srgbClr val="070709"/>
                  </a:solidFill>
                </a:rPr>
                <a:t>                    </a:t>
              </a:r>
            </a:p>
          </p:txBody>
        </p:sp>
        <p:sp>
          <p:nvSpPr>
            <p:cNvPr id="702" name="Text Box 702"/>
            <p:cNvSpPr>
              <a:spLocks/>
            </p:cNvSpPr>
            <p:nvPr/>
          </p:nvSpPr>
          <p:spPr>
            <a:xfrm>
              <a:off x="1015" y="3351"/>
              <a:ext cx="820" cy="326"/>
            </a:xfrm>
            <a:prstGeom prst="rect">
              <a:avLst/>
            </a:prstGeom>
            <a:noFill/>
            <a:ln>
              <a:noFill/>
            </a:ln>
            <a:effectLst/>
          </p:spPr>
          <p:txBody>
            <a:bodyPr numCol="1"/>
            <a:lstStyle/>
            <a:p>
              <a:pPr algn="ctr" indent="0" marL="0">
                <a:spcBef>
                  <a:spcPct val="0"/>
                </a:spcBef>
                <a:buNone/>
              </a:pPr>
              <a:r>
                <a:rPr b="1" dirty="0" lang="en-US" smtClean="0" sz="1200">
                  <a:solidFill>
                    <a:schemeClr val="tx2"/>
                  </a:solidFill>
                  <a:latin charset="0" pitchFamily="18" typeface="Times New Roman"/>
                  <a:ea charset="0" pitchFamily="18" typeface="Times New Roman"/>
                </a:rPr>
                <a:t>Lecture</a:t>
              </a:r>
            </a:p>
          </p:txBody>
        </p:sp>
        <p:sp>
          <p:nvSpPr>
            <p:cNvPr id="703" name="Text Box 703"/>
            <p:cNvSpPr>
              <a:spLocks/>
            </p:cNvSpPr>
            <p:nvPr/>
          </p:nvSpPr>
          <p:spPr>
            <a:xfrm>
              <a:off x="384" y="3351"/>
              <a:ext cx="631" cy="652"/>
            </a:xfrm>
            <a:prstGeom prst="rect">
              <a:avLst/>
            </a:prstGeom>
            <a:noFill/>
            <a:ln>
              <a:noFill/>
            </a:ln>
            <a:effectLst/>
          </p:spPr>
          <p:txBody>
            <a:bodyPr numCol="1"/>
            <a:lstStyle/>
            <a:p>
              <a:pPr algn="ctr" indent="0" marL="0">
                <a:spcBef>
                  <a:spcPct val="0"/>
                </a:spcBef>
                <a:buNone/>
              </a:pPr>
              <a:r>
                <a:rPr b="1" dirty="0" lang="en-US" smtClean="0" sz="1200">
                  <a:solidFill>
                    <a:schemeClr val="tx2"/>
                  </a:solidFill>
                  <a:latin charset="0" pitchFamily="18" typeface="Times New Roman"/>
                  <a:ea charset="0" pitchFamily="18" typeface="Times New Roman"/>
                </a:rPr>
                <a:t>UA(CFD)</a:t>
              </a:r>
            </a:p>
          </p:txBody>
        </p:sp>
        <p:sp>
          <p:nvSpPr>
            <p:cNvPr id="704" name="Text Box 704"/>
            <p:cNvSpPr>
              <a:spLocks/>
            </p:cNvSpPr>
            <p:nvPr/>
          </p:nvSpPr>
          <p:spPr>
            <a:xfrm>
              <a:off x="3980" y="3064"/>
              <a:ext cx="1349" cy="287"/>
            </a:xfrm>
            <a:prstGeom prst="rect">
              <a:avLst/>
            </a:prstGeom>
            <a:noFill/>
            <a:ln>
              <a:noFill/>
            </a:ln>
            <a:effectLst/>
          </p:spPr>
          <p:txBody>
            <a:bodyPr numCol="1"/>
            <a:lstStyle/>
            <a:p>
              <a:pPr indent="0" marL="0">
                <a:spcBef>
                  <a:spcPct val="0"/>
                </a:spcBef>
                <a:buNone/>
              </a:pPr>
              <a:r>
                <a:rPr b="1" dirty="0" lang="en-US" smtClean="0" sz="1200" u="sng">
                  <a:solidFill>
                    <a:srgbClr val="070709"/>
                  </a:solidFill>
                  <a:latin charset="0" pitchFamily="18" typeface="Times New Roman"/>
                  <a:ea charset="0" pitchFamily="18" typeface="Times New Roman"/>
                </a:rPr>
                <a:t>Instructions UA</a:t>
              </a:r>
            </a:p>
          </p:txBody>
        </p:sp>
        <p:sp>
          <p:nvSpPr>
            <p:cNvPr id="705" name="Text Box 705"/>
            <p:cNvSpPr>
              <a:spLocks/>
            </p:cNvSpPr>
            <p:nvPr/>
          </p:nvSpPr>
          <p:spPr>
            <a:xfrm>
              <a:off x="2808" y="3064"/>
              <a:ext cx="1172" cy="287"/>
            </a:xfrm>
            <a:prstGeom prst="rect">
              <a:avLst/>
            </a:prstGeom>
            <a:noFill/>
            <a:ln>
              <a:noFill/>
            </a:ln>
            <a:effectLst/>
          </p:spPr>
          <p:txBody>
            <a:bodyPr numCol="1"/>
            <a:lstStyle/>
            <a:p>
              <a:endParaRPr/>
            </a:p>
          </p:txBody>
        </p:sp>
        <p:sp>
          <p:nvSpPr>
            <p:cNvPr id="706" name="Text Box 706"/>
            <p:cNvSpPr>
              <a:spLocks/>
            </p:cNvSpPr>
            <p:nvPr/>
          </p:nvSpPr>
          <p:spPr>
            <a:xfrm>
              <a:off x="1835" y="3064"/>
              <a:ext cx="973" cy="287"/>
            </a:xfrm>
            <a:prstGeom prst="rect">
              <a:avLst/>
            </a:prstGeom>
            <a:noFill/>
            <a:ln>
              <a:noFill/>
            </a:ln>
            <a:effectLst/>
          </p:spPr>
          <p:txBody>
            <a:bodyPr numCol="1"/>
            <a:lstStyle/>
            <a:p>
              <a:endParaRPr/>
            </a:p>
          </p:txBody>
        </p:sp>
        <p:sp>
          <p:nvSpPr>
            <p:cNvPr id="707" name="Text Box 707"/>
            <p:cNvSpPr>
              <a:spLocks/>
            </p:cNvSpPr>
            <p:nvPr/>
          </p:nvSpPr>
          <p:spPr>
            <a:xfrm>
              <a:off x="1015" y="3064"/>
              <a:ext cx="820" cy="287"/>
            </a:xfrm>
            <a:prstGeom prst="rect">
              <a:avLst/>
            </a:prstGeom>
            <a:noFill/>
            <a:ln>
              <a:noFill/>
            </a:ln>
            <a:effectLst/>
          </p:spPr>
          <p:txBody>
            <a:bodyPr numCol="1"/>
            <a:lstStyle/>
            <a:p>
              <a:pPr algn="ctr" indent="0" marL="0">
                <a:spcBef>
                  <a:spcPct val="0"/>
                </a:spcBef>
                <a:buNone/>
              </a:pPr>
              <a:r>
                <a:rPr b="1" dirty="0" lang="en-US" smtClean="0" sz="1200">
                  <a:solidFill>
                    <a:schemeClr val="tx2"/>
                  </a:solidFill>
                  <a:latin charset="0" pitchFamily="18" typeface="Times New Roman"/>
                  <a:ea charset="0" pitchFamily="18" typeface="Times New Roman"/>
                </a:rPr>
                <a:t>Exercise Notes</a:t>
              </a:r>
            </a:p>
          </p:txBody>
        </p:sp>
        <p:sp>
          <p:nvSpPr>
            <p:cNvPr id="708" name="Text Box 708"/>
            <p:cNvSpPr>
              <a:spLocks/>
            </p:cNvSpPr>
            <p:nvPr/>
          </p:nvSpPr>
          <p:spPr>
            <a:xfrm>
              <a:off x="1835" y="2892"/>
              <a:ext cx="3494" cy="172"/>
            </a:xfrm>
            <a:prstGeom prst="rect">
              <a:avLst/>
            </a:prstGeom>
            <a:noFill/>
            <a:ln>
              <a:noFill/>
            </a:ln>
            <a:effectLst/>
          </p:spPr>
          <p:txBody>
            <a:bodyPr numCol="1"/>
            <a:lstStyle/>
            <a:p>
              <a:pPr algn="ctr" indent="0" marL="0">
                <a:spcBef>
                  <a:spcPct val="0"/>
                </a:spcBef>
                <a:buNone/>
              </a:pPr>
              <a:r>
                <a:rPr b="1" dirty="0" lang="en-US" smtClean="0" sz="1200" u="sng">
                  <a:solidFill>
                    <a:srgbClr val="070709"/>
                  </a:solidFill>
                  <a:latin charset="0" pitchFamily="18" typeface="Times New Roman"/>
                  <a:ea charset="0" pitchFamily="18" typeface="Times New Roman"/>
                </a:rPr>
                <a:t>EFD UA Report</a:t>
              </a:r>
            </a:p>
          </p:txBody>
        </p:sp>
        <p:sp>
          <p:nvSpPr>
            <p:cNvPr id="709" name="Text Box 709"/>
            <p:cNvSpPr>
              <a:spLocks/>
            </p:cNvSpPr>
            <p:nvPr/>
          </p:nvSpPr>
          <p:spPr>
            <a:xfrm>
              <a:off x="1015" y="2892"/>
              <a:ext cx="820" cy="172"/>
            </a:xfrm>
            <a:prstGeom prst="rect">
              <a:avLst/>
            </a:prstGeom>
            <a:noFill/>
            <a:ln>
              <a:noFill/>
            </a:ln>
            <a:effectLst/>
          </p:spPr>
          <p:txBody>
            <a:bodyPr numCol="1"/>
            <a:lstStyle/>
            <a:p>
              <a:pPr algn="ctr" indent="0" marL="0">
                <a:spcBef>
                  <a:spcPct val="0"/>
                </a:spcBef>
                <a:buNone/>
              </a:pPr>
              <a:r>
                <a:rPr b="1" dirty="0" lang="en-US" smtClean="0" sz="1200">
                  <a:solidFill>
                    <a:schemeClr val="tx2"/>
                  </a:solidFill>
                  <a:latin charset="0" pitchFamily="18" typeface="Times New Roman"/>
                  <a:ea charset="0" pitchFamily="18" typeface="Times New Roman"/>
                </a:rPr>
                <a:t>Lecture</a:t>
              </a:r>
            </a:p>
          </p:txBody>
        </p:sp>
        <p:sp>
          <p:nvSpPr>
            <p:cNvPr id="710" name="Text Box 710"/>
            <p:cNvSpPr>
              <a:spLocks/>
            </p:cNvSpPr>
            <p:nvPr/>
          </p:nvSpPr>
          <p:spPr>
            <a:xfrm>
              <a:off x="384" y="2892"/>
              <a:ext cx="631" cy="459"/>
            </a:xfrm>
            <a:prstGeom prst="rect">
              <a:avLst/>
            </a:prstGeom>
            <a:noFill/>
            <a:ln>
              <a:noFill/>
            </a:ln>
            <a:effectLst/>
          </p:spPr>
          <p:txBody>
            <a:bodyPr numCol="1"/>
            <a:lstStyle/>
            <a:p>
              <a:pPr algn="ctr" indent="0" marL="0">
                <a:spcBef>
                  <a:spcPct val="0"/>
                </a:spcBef>
                <a:buNone/>
              </a:pPr>
              <a:r>
                <a:rPr b="1" dirty="0" lang="en-US" smtClean="0" sz="1200">
                  <a:solidFill>
                    <a:schemeClr val="tx2"/>
                  </a:solidFill>
                  <a:latin charset="0" pitchFamily="18" typeface="Times New Roman"/>
                  <a:ea charset="0" pitchFamily="18" typeface="Times New Roman"/>
                </a:rPr>
                <a:t>UA(EFD)</a:t>
              </a:r>
            </a:p>
          </p:txBody>
        </p:sp>
        <p:sp>
          <p:nvSpPr>
            <p:cNvPr id="711" name="Text Box 711"/>
            <p:cNvSpPr>
              <a:spLocks/>
            </p:cNvSpPr>
            <p:nvPr/>
          </p:nvSpPr>
          <p:spPr>
            <a:xfrm>
              <a:off x="3980" y="2145"/>
              <a:ext cx="1349" cy="747"/>
            </a:xfrm>
            <a:prstGeom prst="rect">
              <a:avLst/>
            </a:prstGeom>
            <a:noFill/>
            <a:ln>
              <a:noFill/>
            </a:ln>
            <a:effectLst/>
          </p:spPr>
          <p:txBody>
            <a:bodyPr numCol="1"/>
            <a:lstStyle/>
            <a:p>
              <a:pPr indent="0" marL="0">
                <a:spcBef>
                  <a:spcPct val="0"/>
                </a:spcBef>
                <a:buNone/>
              </a:pPr>
              <a:r>
                <a:rPr b="1" dirty="0" lang="en-US" smtClean="0" sz="1200" u="sng">
                  <a:solidFill>
                    <a:srgbClr val="070709"/>
                  </a:solidFill>
                  <a:latin charset="0" pitchFamily="18" typeface="Times New Roman"/>
                  <a:ea charset="0" pitchFamily="18" typeface="Times New Roman"/>
                </a:rPr>
                <a:t>PreLab3 Quest</a:t>
              </a:r>
              <a:r>
                <a:rPr b="1" dirty="0" lang="en-US" smtClean="0" sz="1200" u="sng">
                  <a:solidFill>
                    <a:srgbClr val="070709"/>
                  </a:solidFill>
                  <a:latin charset="0" pitchFamily="18" typeface="Times New Roman"/>
                  <a:ea charset="0" pitchFamily="18" typeface="Times New Roman"/>
                </a:rPr>
                <a:t>ions</a:t>
              </a:r>
            </a:p>
            <a:p>
              <a:pPr indent="0" marL="0">
                <a:spcBef>
                  <a:spcPct val="0"/>
                </a:spcBef>
                <a:buNone/>
              </a:pPr>
              <a:r>
                <a:rPr b="1" dirty="0" lang="en-US" smtClean="0" sz="1200" u="sng">
                  <a:solidFill>
                    <a:srgbClr val="070709"/>
                  </a:solidFill>
                  <a:latin charset="0" pitchFamily="18" typeface="Times New Roman"/>
                  <a:ea charset="0" pitchFamily="18" typeface="Times New Roman"/>
                </a:rPr>
                <a:t>Lab3 Lecture</a:t>
              </a:r>
            </a:p>
            <a:p>
              <a:pPr indent="0" marL="0">
                <a:spcBef>
                  <a:spcPct val="0"/>
                </a:spcBef>
                <a:buNone/>
              </a:pPr>
              <a:r>
                <a:rPr b="1" dirty="0" lang="en-US" smtClean="0" sz="1200" u="sng">
                  <a:solidFill>
                    <a:srgbClr val="070709"/>
                  </a:solidFill>
                  <a:latin charset="0" pitchFamily="18" typeface="Times New Roman"/>
                  <a:ea charset="0" pitchFamily="18" typeface="Times New Roman"/>
                </a:rPr>
                <a:t>Lab 3 exercise notes</a:t>
              </a:r>
            </a:p>
            <a:p>
              <a:pPr indent="0" marL="0">
                <a:spcBef>
                  <a:spcPct val="0"/>
                </a:spcBef>
                <a:buNone/>
              </a:pPr>
              <a:r>
                <a:rPr b="1" dirty="0" lang="en-US" smtClean="0" sz="1200" u="sng">
                  <a:solidFill>
                    <a:srgbClr val="070709"/>
                  </a:solidFill>
                  <a:latin charset="0" pitchFamily="18" typeface="Times New Roman"/>
                  <a:ea charset="0" pitchFamily="18" typeface="Times New Roman"/>
                </a:rPr>
                <a:t>Data Reduction Sheet</a:t>
              </a:r>
            </a:p>
            <a:p>
              <a:pPr indent="0" marL="0">
                <a:spcBef>
                  <a:spcPct val="0"/>
                </a:spcBef>
                <a:buNone/>
              </a:pPr>
              <a:r>
                <a:rPr b="1" dirty="0" lang="en-US" smtClean="0" sz="1200" u="sng">
                  <a:solidFill>
                    <a:srgbClr val="070709"/>
                  </a:solidFill>
                  <a:latin charset="0" pitchFamily="18" typeface="Times New Roman"/>
                  <a:ea charset="0" pitchFamily="18" typeface="Times New Roman"/>
                </a:rPr>
                <a:t>Lab concepts</a:t>
              </a:r>
            </a:p>
          </p:txBody>
        </p:sp>
        <p:sp>
          <p:nvSpPr>
            <p:cNvPr id="712" name="Text Box 712"/>
            <p:cNvSpPr>
              <a:spLocks/>
            </p:cNvSpPr>
            <p:nvPr/>
          </p:nvSpPr>
          <p:spPr>
            <a:xfrm>
              <a:off x="2808" y="2145"/>
              <a:ext cx="1172" cy="747"/>
            </a:xfrm>
            <a:prstGeom prst="rect">
              <a:avLst/>
            </a:prstGeom>
            <a:noFill/>
            <a:ln>
              <a:noFill/>
            </a:ln>
            <a:effectLst/>
          </p:spPr>
          <p:txBody>
            <a:bodyPr numCol="1"/>
            <a:lstStyle/>
            <a:p>
              <a:pPr indent="0" marL="0">
                <a:spcBef>
                  <a:spcPct val="0"/>
                </a:spcBef>
                <a:buNone/>
              </a:pPr>
              <a:r>
                <a:rPr b="1" dirty="0" lang="en-US" smtClean="0" sz="1200" u="sng">
                  <a:solidFill>
                    <a:srgbClr val="070709"/>
                  </a:solidFill>
                  <a:latin charset="0" pitchFamily="18" typeface="Times New Roman"/>
                  <a:ea charset="0" pitchFamily="18" typeface="Times New Roman"/>
                </a:rPr>
                <a:t>PreLab2 Questions</a:t>
              </a:r>
            </a:p>
            <a:p>
              <a:pPr indent="0" marL="0">
                <a:spcBef>
                  <a:spcPct val="0"/>
                </a:spcBef>
                <a:buNone/>
              </a:pPr>
              <a:r>
                <a:rPr b="1" dirty="0" lang="en-US" smtClean="0" sz="1200" u="sng">
                  <a:solidFill>
                    <a:srgbClr val="070709"/>
                  </a:solidFill>
                  <a:latin charset="0" pitchFamily="18" typeface="Times New Roman"/>
                  <a:ea charset="0" pitchFamily="18" typeface="Times New Roman"/>
                </a:rPr>
                <a:t>Lab2 Lecture</a:t>
              </a:r>
            </a:p>
            <a:p>
              <a:pPr indent="0" marL="0">
                <a:spcBef>
                  <a:spcPct val="0"/>
                </a:spcBef>
                <a:buNone/>
              </a:pPr>
              <a:r>
                <a:rPr b="1" dirty="0" lang="en-US" smtClean="0" sz="1200" u="sng">
                  <a:solidFill>
                    <a:srgbClr val="070709"/>
                  </a:solidFill>
                  <a:latin charset="0" pitchFamily="18" typeface="Times New Roman"/>
                  <a:ea charset="0" pitchFamily="18" typeface="Times New Roman"/>
                </a:rPr>
                <a:t>Lab 2 exercise notes</a:t>
              </a:r>
            </a:p>
            <a:p>
              <a:pPr indent="0" marL="0">
                <a:spcBef>
                  <a:spcPct val="0"/>
                </a:spcBef>
                <a:buNone/>
              </a:pPr>
              <a:r>
                <a:rPr b="1" dirty="0" lang="en-US" smtClean="0" sz="1200" u="sng">
                  <a:solidFill>
                    <a:srgbClr val="070709"/>
                  </a:solidFill>
                  <a:latin charset="0" pitchFamily="18" typeface="Times New Roman"/>
                  <a:ea charset="0" pitchFamily="18" typeface="Times New Roman"/>
                </a:rPr>
                <a:t>Lab2 Data reduction sheet (smooth &amp; rough)</a:t>
              </a:r>
            </a:p>
            <a:p>
              <a:pPr indent="0" marL="0">
                <a:spcBef>
                  <a:spcPct val="0"/>
                </a:spcBef>
                <a:buNone/>
              </a:pPr>
              <a:r>
                <a:rPr b="1" dirty="0" lang="en-US" smtClean="0" sz="1200" u="sng">
                  <a:solidFill>
                    <a:srgbClr val="070709"/>
                  </a:solidFill>
                  <a:latin charset="0" pitchFamily="18" typeface="Times New Roman"/>
                  <a:ea charset="0" pitchFamily="18" typeface="Times New Roman"/>
                </a:rPr>
                <a:t>Lab concepts</a:t>
              </a:r>
            </a:p>
          </p:txBody>
        </p:sp>
        <p:sp>
          <p:nvSpPr>
            <p:cNvPr id="713" name="Text Box 713"/>
            <p:cNvSpPr>
              <a:spLocks/>
            </p:cNvSpPr>
            <p:nvPr/>
          </p:nvSpPr>
          <p:spPr>
            <a:xfrm>
              <a:off x="1835" y="2145"/>
              <a:ext cx="973" cy="747"/>
            </a:xfrm>
            <a:prstGeom prst="rect">
              <a:avLst/>
            </a:prstGeom>
            <a:noFill/>
            <a:ln>
              <a:noFill/>
            </a:ln>
            <a:effectLst/>
          </p:spPr>
          <p:txBody>
            <a:bodyPr numCol="1"/>
            <a:lstStyle/>
            <a:p>
              <a:pPr indent="0" marL="0">
                <a:spcBef>
                  <a:spcPct val="0"/>
                </a:spcBef>
                <a:buNone/>
              </a:pPr>
              <a:r>
                <a:rPr b="1" dirty="0" lang="en-US" smtClean="0" sz="1200" u="sng">
                  <a:solidFill>
                    <a:srgbClr val="070709"/>
                  </a:solidFill>
                  <a:latin charset="0" pitchFamily="18" typeface="Times New Roman"/>
                  <a:ea charset="0" pitchFamily="18" typeface="Times New Roman"/>
                </a:rPr>
                <a:t>PreLab1 Questions</a:t>
              </a:r>
            </a:p>
            <a:p>
              <a:pPr indent="0" marL="0">
                <a:spcBef>
                  <a:spcPct val="0"/>
                </a:spcBef>
                <a:buNone/>
              </a:pPr>
              <a:r>
                <a:rPr b="1" dirty="0" lang="en-US" smtClean="0" sz="1200" u="sng">
                  <a:solidFill>
                    <a:srgbClr val="070709"/>
                  </a:solidFill>
                  <a:latin charset="0" pitchFamily="18" typeface="Times New Roman"/>
                  <a:ea charset="0" pitchFamily="18" typeface="Times New Roman"/>
                </a:rPr>
                <a:t>Lab1 Lecture</a:t>
              </a:r>
            </a:p>
            <a:p>
              <a:pPr indent="0" marL="0">
                <a:spcBef>
                  <a:spcPct val="0"/>
                </a:spcBef>
                <a:buNone/>
              </a:pPr>
              <a:r>
                <a:rPr b="1" dirty="0" lang="en-US" smtClean="0" sz="1200" u="sng">
                  <a:solidFill>
                    <a:srgbClr val="070709"/>
                  </a:solidFill>
                  <a:latin charset="0" pitchFamily="18" typeface="Times New Roman"/>
                  <a:ea charset="0" pitchFamily="18" typeface="Times New Roman"/>
                </a:rPr>
                <a:t>Lab 1 exercise notes</a:t>
              </a:r>
            </a:p>
            <a:p>
              <a:pPr indent="0" marL="0">
                <a:spcBef>
                  <a:spcPct val="0"/>
                </a:spcBef>
                <a:buNone/>
              </a:pPr>
              <a:r>
                <a:rPr b="1" dirty="0" lang="en-US" smtClean="0" sz="1200" u="sng">
                  <a:solidFill>
                    <a:srgbClr val="070709"/>
                  </a:solidFill>
                  <a:latin charset="0" pitchFamily="18" typeface="Times New Roman"/>
                  <a:ea charset="0" pitchFamily="18" typeface="Times New Roman"/>
                </a:rPr>
                <a:t>Lab 1 data reduction sheet</a:t>
              </a:r>
            </a:p>
            <a:p>
              <a:pPr indent="0" marL="0">
                <a:spcBef>
                  <a:spcPct val="0"/>
                </a:spcBef>
                <a:buNone/>
              </a:pPr>
              <a:r>
                <a:rPr b="1" dirty="0" lang="en-US" smtClean="0" sz="1200" u="sng">
                  <a:solidFill>
                    <a:srgbClr val="070709"/>
                  </a:solidFill>
                  <a:latin charset="0" pitchFamily="18" typeface="Times New Roman"/>
                  <a:ea charset="0" pitchFamily="18" typeface="Times New Roman"/>
                </a:rPr>
                <a:t>Lab concepts</a:t>
              </a:r>
            </a:p>
          </p:txBody>
        </p:sp>
        <p:sp>
          <p:nvSpPr>
            <p:cNvPr id="714" name="Text Box 714"/>
            <p:cNvSpPr>
              <a:spLocks/>
            </p:cNvSpPr>
            <p:nvPr/>
          </p:nvSpPr>
          <p:spPr>
            <a:xfrm>
              <a:off x="1015" y="2145"/>
              <a:ext cx="820" cy="747"/>
            </a:xfrm>
            <a:prstGeom prst="rect">
              <a:avLst/>
            </a:prstGeom>
            <a:noFill/>
            <a:ln>
              <a:noFill/>
            </a:ln>
            <a:effectLst/>
          </p:spPr>
          <p:txBody>
            <a:bodyPr numCol="1"/>
            <a:lstStyle/>
            <a:p>
              <a:pPr algn="ctr" indent="0" marL="0">
                <a:spcBef>
                  <a:spcPct val="0"/>
                </a:spcBef>
                <a:buNone/>
              </a:pPr>
              <a:r>
                <a:rPr b="1" dirty="0" lang="en-US" smtClean="0" sz="1200">
                  <a:solidFill>
                    <a:schemeClr val="tx2"/>
                  </a:solidFill>
                  <a:latin charset="0" pitchFamily="18" typeface="Times New Roman"/>
                  <a:ea charset="0" pitchFamily="18" typeface="Times New Roman"/>
                </a:rPr>
                <a:t>Exercise Notes</a:t>
              </a:r>
            </a:p>
          </p:txBody>
        </p:sp>
        <p:sp>
          <p:nvSpPr>
            <p:cNvPr id="715" name="Text Box 715"/>
            <p:cNvSpPr>
              <a:spLocks/>
            </p:cNvSpPr>
            <p:nvPr/>
          </p:nvSpPr>
          <p:spPr>
            <a:xfrm>
              <a:off x="1835" y="1858"/>
              <a:ext cx="3494" cy="287"/>
            </a:xfrm>
            <a:prstGeom prst="rect">
              <a:avLst/>
            </a:prstGeom>
            <a:noFill/>
            <a:ln>
              <a:noFill/>
            </a:ln>
            <a:effectLst/>
          </p:spPr>
          <p:txBody>
            <a:bodyPr numCol="1"/>
            <a:lstStyle/>
            <a:p>
              <a:pPr algn="ctr" indent="0" marL="0">
                <a:spcBef>
                  <a:spcPct val="0"/>
                </a:spcBef>
                <a:buNone/>
              </a:pPr>
              <a:r>
                <a:rPr b="1" dirty="0" lang="en-US" smtClean="0" sz="1200" u="sng">
                  <a:solidFill>
                    <a:srgbClr val="070709"/>
                  </a:solidFill>
                  <a:latin charset="0" pitchFamily="18" typeface="Times New Roman"/>
                  <a:ea charset="0" pitchFamily="18" typeface="Times New Roman"/>
                </a:rPr>
                <a:t>EFD and UA</a:t>
              </a:r>
            </a:p>
          </p:txBody>
        </p:sp>
        <p:sp>
          <p:nvSpPr>
            <p:cNvPr id="716" name="Text Box 716"/>
            <p:cNvSpPr>
              <a:spLocks/>
            </p:cNvSpPr>
            <p:nvPr/>
          </p:nvSpPr>
          <p:spPr>
            <a:xfrm>
              <a:off x="1015" y="1858"/>
              <a:ext cx="820" cy="287"/>
            </a:xfrm>
            <a:prstGeom prst="rect">
              <a:avLst/>
            </a:prstGeom>
            <a:noFill/>
            <a:ln>
              <a:noFill/>
            </a:ln>
            <a:effectLst/>
          </p:spPr>
          <p:txBody>
            <a:bodyPr numCol="1"/>
            <a:lstStyle/>
            <a:p>
              <a:pPr algn="ctr" indent="0" marL="0">
                <a:spcBef>
                  <a:spcPct val="0"/>
                </a:spcBef>
                <a:buNone/>
              </a:pPr>
              <a:r>
                <a:rPr b="1" dirty="0" lang="en-US" smtClean="0" sz="1200">
                  <a:solidFill>
                    <a:schemeClr val="tx2"/>
                  </a:solidFill>
                  <a:latin charset="0" pitchFamily="18" typeface="Times New Roman"/>
                  <a:ea charset="0" pitchFamily="18" typeface="Times New Roman"/>
                </a:rPr>
                <a:t>EFD</a:t>
              </a:r>
            </a:p>
            <a:p>
              <a:pPr algn="ctr" indent="0" marL="0">
                <a:spcBef>
                  <a:spcPct val="0"/>
                </a:spcBef>
                <a:buNone/>
              </a:pPr>
              <a:r>
                <a:rPr b="1" dirty="0" lang="en-US" smtClean="0" sz="1200">
                  <a:solidFill>
                    <a:schemeClr val="tx2"/>
                  </a:solidFill>
                  <a:latin charset="0" pitchFamily="18" typeface="Times New Roman"/>
                  <a:ea charset="0" pitchFamily="18" typeface="Times New Roman"/>
                </a:rPr>
                <a:t>Lecture</a:t>
              </a:r>
            </a:p>
          </p:txBody>
        </p:sp>
        <p:sp>
          <p:nvSpPr>
            <p:cNvPr id="717" name="Text Box 717"/>
            <p:cNvSpPr>
              <a:spLocks/>
            </p:cNvSpPr>
            <p:nvPr/>
          </p:nvSpPr>
          <p:spPr>
            <a:xfrm>
              <a:off x="384" y="1858"/>
              <a:ext cx="631" cy="1034"/>
            </a:xfrm>
            <a:prstGeom prst="rect">
              <a:avLst/>
            </a:prstGeom>
            <a:noFill/>
            <a:ln>
              <a:noFill/>
            </a:ln>
            <a:effectLst/>
          </p:spPr>
          <p:txBody>
            <a:bodyPr numCol="1"/>
            <a:lstStyle/>
            <a:p>
              <a:pPr algn="ctr" indent="0" marL="0">
                <a:spcBef>
                  <a:spcPct val="0"/>
                </a:spcBef>
                <a:buNone/>
              </a:pPr>
              <a:r>
                <a:rPr b="1" dirty="0" lang="en-US" smtClean="0" sz="1200">
                  <a:solidFill>
                    <a:schemeClr val="tx2"/>
                  </a:solidFill>
                  <a:latin charset="0" pitchFamily="18" typeface="Times New Roman"/>
                  <a:ea charset="0" pitchFamily="18" typeface="Times New Roman"/>
                </a:rPr>
                <a:t>EFD</a:t>
              </a:r>
            </a:p>
          </p:txBody>
        </p:sp>
        <p:sp>
          <p:nvSpPr>
            <p:cNvPr id="718" name="Text Box 718"/>
            <p:cNvSpPr>
              <a:spLocks/>
            </p:cNvSpPr>
            <p:nvPr/>
          </p:nvSpPr>
          <p:spPr>
            <a:xfrm>
              <a:off x="3980" y="1111"/>
              <a:ext cx="1349" cy="747"/>
            </a:xfrm>
            <a:prstGeom prst="rect">
              <a:avLst/>
            </a:prstGeom>
            <a:noFill/>
            <a:ln>
              <a:noFill/>
            </a:ln>
            <a:effectLst/>
          </p:spPr>
          <p:txBody>
            <a:bodyPr numCol="1"/>
            <a:lstStyle/>
            <a:p>
              <a:pPr indent="0" marL="0">
                <a:spcBef>
                  <a:spcPct val="0"/>
                </a:spcBef>
                <a:buNone/>
              </a:pPr>
              <a:r>
                <a:rPr b="1" dirty="0" lang="en-US" smtClean="0" sz="1200" u="sng">
                  <a:solidFill>
                    <a:srgbClr val="070709"/>
                  </a:solidFill>
                  <a:latin charset="0" pitchFamily="18" typeface="Times New Roman"/>
                  <a:ea charset="0" pitchFamily="18" typeface="Times New Roman"/>
                </a:rPr>
                <a:t>CFD Prelab2</a:t>
              </a:r>
            </a:p>
            <a:p>
              <a:pPr indent="0" marL="0">
                <a:spcBef>
                  <a:spcPct val="0"/>
                </a:spcBef>
                <a:buNone/>
              </a:pPr>
              <a:r>
                <a:rPr b="1" dirty="0" lang="en-US" smtClean="0" sz="1200" u="sng">
                  <a:solidFill>
                    <a:srgbClr val="070709"/>
                  </a:solidFill>
                  <a:latin charset="0" pitchFamily="18" typeface="Times New Roman"/>
                  <a:ea charset="0" pitchFamily="18" typeface="Times New Roman"/>
                </a:rPr>
                <a:t>PreLab 2 Questions</a:t>
              </a:r>
            </a:p>
            <a:p>
              <a:pPr indent="0" marL="0">
                <a:spcBef>
                  <a:spcPct val="0"/>
                </a:spcBef>
                <a:buNone/>
              </a:pPr>
              <a:r>
                <a:rPr b="1" dirty="0" lang="en-US" smtClean="0" sz="1200" u="sng">
                  <a:solidFill>
                    <a:srgbClr val="070709"/>
                  </a:solidFill>
                  <a:latin charset="0" pitchFamily="18" typeface="Times New Roman"/>
                  <a:ea charset="0" pitchFamily="18" typeface="Times New Roman"/>
                </a:rPr>
                <a:t>CFD Lab2</a:t>
              </a:r>
            </a:p>
            <a:p>
              <a:pPr indent="0" marL="0">
                <a:spcBef>
                  <a:spcPct val="0"/>
                </a:spcBef>
                <a:buNone/>
              </a:pPr>
              <a:r>
                <a:rPr b="1" dirty="0" lang="en-US" smtClean="0" sz="1200" u="sng">
                  <a:solidFill>
                    <a:srgbClr val="070709"/>
                  </a:solidFill>
                  <a:latin charset="0" pitchFamily="18" typeface="Times New Roman"/>
                  <a:ea charset="0" pitchFamily="18" typeface="Times New Roman"/>
                </a:rPr>
                <a:t>Lab Concepts</a:t>
              </a:r>
            </a:p>
            <a:p>
              <a:pPr indent="0" marL="0">
                <a:spcBef>
                  <a:spcPct val="0"/>
                </a:spcBef>
                <a:buNone/>
              </a:pPr>
              <a:endParaRPr b="1" dirty="0" lang="en-US" smtClean="0" sz="1200" u="sng">
                <a:solidFill>
                  <a:srgbClr val="070709"/>
                </a:solidFill>
                <a:latin charset="0" pitchFamily="18" typeface="Times New Roman"/>
                <a:ea charset="0" pitchFamily="18" typeface="Times New Roman"/>
              </a:endParaRPr>
            </a:p>
            <a:p>
              <a:pPr indent="0" marL="0">
                <a:spcBef>
                  <a:spcPct val="0"/>
                </a:spcBef>
                <a:buNone/>
              </a:pPr>
              <a:r>
                <a:rPr b="1" dirty="0" lang="en-US" smtClean="0" sz="1200" u="sng">
                  <a:solidFill>
                    <a:srgbClr val="070709"/>
                  </a:solidFill>
                  <a:latin charset="0" pitchFamily="18" typeface="Times New Roman"/>
                  <a:ea charset="0" pitchFamily="18" typeface="Times New Roman"/>
                </a:rPr>
                <a:t>EFD Data</a:t>
              </a:r>
            </a:p>
          </p:txBody>
        </p:sp>
        <p:sp>
          <p:nvSpPr>
            <p:cNvPr id="719" name="Text Box 719"/>
            <p:cNvSpPr>
              <a:spLocks/>
            </p:cNvSpPr>
            <p:nvPr/>
          </p:nvSpPr>
          <p:spPr>
            <a:xfrm>
              <a:off x="2808" y="1111"/>
              <a:ext cx="1172" cy="747"/>
            </a:xfrm>
            <a:prstGeom prst="rect">
              <a:avLst/>
            </a:prstGeom>
            <a:noFill/>
            <a:ln>
              <a:noFill/>
            </a:ln>
            <a:effectLst/>
          </p:spPr>
          <p:txBody>
            <a:bodyPr numCol="1"/>
            <a:lstStyle/>
            <a:p>
              <a:pPr indent="0" marL="0">
                <a:spcBef>
                  <a:spcPct val="0"/>
                </a:spcBef>
                <a:buNone/>
              </a:pPr>
              <a:r>
                <a:rPr b="1" dirty="0" lang="en-US" smtClean="0" sz="1200" u="sng">
                  <a:solidFill>
                    <a:srgbClr val="070709"/>
                  </a:solidFill>
                  <a:latin charset="0" pitchFamily="18" typeface="Times New Roman"/>
                  <a:ea charset="0" pitchFamily="18" typeface="Times New Roman"/>
                </a:rPr>
                <a:t>CFD Prelab1</a:t>
              </a:r>
            </a:p>
            <a:p>
              <a:pPr indent="0" marL="0">
                <a:spcBef>
                  <a:spcPct val="0"/>
                </a:spcBef>
                <a:buNone/>
              </a:pPr>
              <a:r>
                <a:rPr b="1" dirty="0" lang="en-US" smtClean="0" sz="1200" u="sng">
                  <a:solidFill>
                    <a:srgbClr val="070709"/>
                  </a:solidFill>
                  <a:latin charset="0" pitchFamily="18" typeface="Times New Roman"/>
                  <a:ea charset="0" pitchFamily="18" typeface="Times New Roman"/>
                </a:rPr>
                <a:t>PreLab1 Questions</a:t>
              </a:r>
            </a:p>
            <a:p>
              <a:pPr indent="0" marL="0">
                <a:spcBef>
                  <a:spcPct val="0"/>
                </a:spcBef>
                <a:buNone/>
              </a:pPr>
              <a:r>
                <a:rPr b="1" dirty="0" lang="en-US" smtClean="0" sz="1200" u="sng">
                  <a:solidFill>
                    <a:srgbClr val="070709"/>
                  </a:solidFill>
                  <a:latin charset="0" pitchFamily="18" typeface="Times New Roman"/>
                  <a:ea charset="0" pitchFamily="18" typeface="Times New Roman"/>
                </a:rPr>
                <a:t>CFD Lab 1 </a:t>
              </a:r>
            </a:p>
            <a:p>
              <a:pPr indent="0" marL="0">
                <a:spcBef>
                  <a:spcPct val="0"/>
                </a:spcBef>
                <a:buNone/>
              </a:pPr>
              <a:r>
                <a:rPr b="1" dirty="0" lang="en-US" smtClean="0" sz="1200" u="sng">
                  <a:solidFill>
                    <a:srgbClr val="070709"/>
                  </a:solidFill>
                  <a:latin charset="0" pitchFamily="18" typeface="Times New Roman"/>
                  <a:ea charset="0" pitchFamily="18" typeface="Times New Roman"/>
                </a:rPr>
                <a:t>Lab Concepts</a:t>
              </a:r>
            </a:p>
            <a:p>
              <a:pPr indent="0" marL="0">
                <a:spcBef>
                  <a:spcPct val="0"/>
                </a:spcBef>
                <a:buNone/>
              </a:pPr>
              <a:endParaRPr b="1" dirty="0" lang="en-US" smtClean="0" sz="1200" u="sng">
                <a:solidFill>
                  <a:srgbClr val="070709"/>
                </a:solidFill>
                <a:latin charset="0" pitchFamily="18" typeface="Times New Roman"/>
                <a:ea charset="0" pitchFamily="18" typeface="Times New Roman"/>
              </a:endParaRPr>
            </a:p>
            <a:p>
              <a:pPr indent="0" marL="0">
                <a:spcBef>
                  <a:spcPct val="0"/>
                </a:spcBef>
                <a:buNone/>
              </a:pPr>
              <a:r>
                <a:rPr b="1" dirty="0" lang="en-US" smtClean="0" sz="1200" u="sng">
                  <a:solidFill>
                    <a:srgbClr val="070709"/>
                  </a:solidFill>
                  <a:latin charset="0" pitchFamily="18" typeface="Times New Roman"/>
                  <a:ea charset="0" pitchFamily="18" typeface="Times New Roman"/>
                </a:rPr>
                <a:t>EFD Data</a:t>
              </a:r>
            </a:p>
          </p:txBody>
        </p:sp>
        <p:sp>
          <p:nvSpPr>
            <p:cNvPr id="720" name="Text Box 720"/>
            <p:cNvSpPr>
              <a:spLocks/>
            </p:cNvSpPr>
            <p:nvPr/>
          </p:nvSpPr>
          <p:spPr>
            <a:xfrm>
              <a:off x="1835" y="1111"/>
              <a:ext cx="973" cy="747"/>
            </a:xfrm>
            <a:prstGeom prst="rect">
              <a:avLst/>
            </a:prstGeom>
            <a:noFill/>
            <a:ln>
              <a:noFill/>
            </a:ln>
            <a:effectLst/>
          </p:spPr>
          <p:txBody>
            <a:bodyPr numCol="1"/>
            <a:lstStyle/>
            <a:p>
              <a:pPr algn="ctr" indent="0" marL="0">
                <a:spcBef>
                  <a:spcPct val="0"/>
                </a:spcBef>
                <a:buNone/>
              </a:pPr>
              <a:r>
                <a:rPr b="1" dirty="0" lang="en-US" smtClean="0" sz="1200">
                  <a:solidFill>
                    <a:srgbClr val="070709"/>
                  </a:solidFill>
                  <a:latin charset="0" pitchFamily="18" typeface="Times New Roman"/>
                  <a:ea charset="0" pitchFamily="18" typeface="Times New Roman"/>
                </a:rPr>
                <a:t>None</a:t>
              </a:r>
            </a:p>
          </p:txBody>
        </p:sp>
        <p:sp>
          <p:nvSpPr>
            <p:cNvPr id="721" name="Text Box 721"/>
            <p:cNvSpPr>
              <a:spLocks/>
            </p:cNvSpPr>
            <p:nvPr/>
          </p:nvSpPr>
          <p:spPr>
            <a:xfrm>
              <a:off x="1015" y="1111"/>
              <a:ext cx="820" cy="747"/>
            </a:xfrm>
            <a:prstGeom prst="rect">
              <a:avLst/>
            </a:prstGeom>
            <a:noFill/>
            <a:ln>
              <a:noFill/>
            </a:ln>
            <a:effectLst/>
          </p:spPr>
          <p:txBody>
            <a:bodyPr numCol="1"/>
            <a:lstStyle/>
            <a:p>
              <a:pPr algn="ctr" indent="0" marL="0">
                <a:spcBef>
                  <a:spcPct val="0"/>
                </a:spcBef>
                <a:buNone/>
              </a:pPr>
              <a:r>
                <a:rPr b="1" dirty="0" lang="en-US" smtClean="0" sz="1200">
                  <a:solidFill>
                    <a:schemeClr val="tx2"/>
                  </a:solidFill>
                  <a:latin charset="0" pitchFamily="18" typeface="Times New Roman"/>
                  <a:ea charset="0" pitchFamily="18" typeface="Times New Roman"/>
                </a:rPr>
                <a:t>Exercise Notes</a:t>
              </a:r>
            </a:p>
          </p:txBody>
        </p:sp>
        <p:sp>
          <p:nvSpPr>
            <p:cNvPr id="722" name="Text Box 722"/>
            <p:cNvSpPr>
              <a:spLocks/>
            </p:cNvSpPr>
            <p:nvPr/>
          </p:nvSpPr>
          <p:spPr>
            <a:xfrm>
              <a:off x="1835" y="863"/>
              <a:ext cx="3494" cy="248"/>
            </a:xfrm>
            <a:prstGeom prst="rect">
              <a:avLst/>
            </a:prstGeom>
            <a:noFill/>
            <a:ln>
              <a:noFill/>
            </a:ln>
            <a:effectLst/>
          </p:spPr>
          <p:txBody>
            <a:bodyPr numCol="1"/>
            <a:lstStyle/>
            <a:p>
              <a:pPr algn="ctr" indent="0" marL="0">
                <a:spcBef>
                  <a:spcPct val="0"/>
                </a:spcBef>
                <a:buNone/>
              </a:pPr>
              <a:r>
                <a:rPr b="1" dirty="0" lang="en-US" smtClean="0" sz="1200" u="sng">
                  <a:solidFill>
                    <a:srgbClr val="070709"/>
                  </a:solidFill>
                  <a:latin charset="0" pitchFamily="18" typeface="Times New Roman"/>
                  <a:ea charset="0" pitchFamily="18" typeface="Times New Roman"/>
                </a:rPr>
                <a:t>Introduction to CFD</a:t>
              </a:r>
            </a:p>
          </p:txBody>
        </p:sp>
        <p:sp>
          <p:nvSpPr>
            <p:cNvPr id="723" name="Text Box 723"/>
            <p:cNvSpPr>
              <a:spLocks/>
            </p:cNvSpPr>
            <p:nvPr/>
          </p:nvSpPr>
          <p:spPr>
            <a:xfrm>
              <a:off x="1015" y="863"/>
              <a:ext cx="820" cy="248"/>
            </a:xfrm>
            <a:prstGeom prst="rect">
              <a:avLst/>
            </a:prstGeom>
            <a:noFill/>
            <a:ln>
              <a:noFill/>
            </a:ln>
            <a:effectLst/>
          </p:spPr>
          <p:txBody>
            <a:bodyPr numCol="1"/>
            <a:lstStyle/>
            <a:p>
              <a:pPr algn="ctr" indent="0" marL="0">
                <a:spcBef>
                  <a:spcPct val="0"/>
                </a:spcBef>
                <a:buNone/>
              </a:pPr>
              <a:r>
                <a:rPr b="1" dirty="0" lang="en-US" smtClean="0" sz="1200">
                  <a:solidFill>
                    <a:schemeClr val="tx2"/>
                  </a:solidFill>
                  <a:latin charset="0" pitchFamily="18" typeface="Times New Roman"/>
                  <a:ea charset="0" pitchFamily="18" typeface="Times New Roman"/>
                </a:rPr>
                <a:t>CFD Lecture</a:t>
              </a:r>
            </a:p>
          </p:txBody>
        </p:sp>
        <p:sp>
          <p:nvSpPr>
            <p:cNvPr id="724" name="Text Box 724"/>
            <p:cNvSpPr>
              <a:spLocks/>
            </p:cNvSpPr>
            <p:nvPr/>
          </p:nvSpPr>
          <p:spPr>
            <a:xfrm>
              <a:off x="384" y="863"/>
              <a:ext cx="631" cy="995"/>
            </a:xfrm>
            <a:prstGeom prst="rect">
              <a:avLst/>
            </a:prstGeom>
            <a:noFill/>
            <a:ln>
              <a:noFill/>
            </a:ln>
            <a:effectLst/>
          </p:spPr>
          <p:txBody>
            <a:bodyPr numCol="1"/>
            <a:lstStyle/>
            <a:p>
              <a:pPr indent="0" marL="0">
                <a:spcBef>
                  <a:spcPct val="0"/>
                </a:spcBef>
                <a:buNone/>
              </a:pPr>
              <a:r>
                <a:rPr b="1" dirty="0" lang="en-US" smtClean="0" sz="1200">
                  <a:solidFill>
                    <a:schemeClr val="tx2"/>
                  </a:solidFill>
                  <a:latin charset="0" pitchFamily="18" typeface="Times New Roman"/>
                  <a:ea charset="0" pitchFamily="18" typeface="Times New Roman"/>
                </a:rPr>
                <a:t>          CFD</a:t>
              </a:r>
            </a:p>
          </p:txBody>
        </p:sp>
        <p:sp>
          <p:nvSpPr>
            <p:cNvPr id="725" name="Text Box 725"/>
            <p:cNvSpPr>
              <a:spLocks/>
            </p:cNvSpPr>
            <p:nvPr/>
          </p:nvSpPr>
          <p:spPr>
            <a:xfrm>
              <a:off x="3980" y="576"/>
              <a:ext cx="1349" cy="287"/>
            </a:xfrm>
            <a:prstGeom prst="rect">
              <a:avLst/>
            </a:prstGeom>
            <a:noFill/>
            <a:ln>
              <a:noFill/>
            </a:ln>
            <a:effectLst/>
          </p:spPr>
          <p:txBody>
            <a:bodyPr numCol="1"/>
            <a:lstStyle/>
            <a:p>
              <a:pPr algn="ctr" indent="0" marL="0">
                <a:spcBef>
                  <a:spcPct val="0"/>
                </a:spcBef>
                <a:buNone/>
              </a:pPr>
              <a:r>
                <a:rPr b="1" dirty="0" lang="en-US" smtClean="0" sz="1200">
                  <a:solidFill>
                    <a:srgbClr val="FF0000"/>
                  </a:solidFill>
                  <a:latin charset="0" pitchFamily="18" typeface="Times New Roman"/>
                  <a:ea charset="0" pitchFamily="18" typeface="Times New Roman"/>
                </a:rPr>
                <a:t>TM for Airfoil Flow</a:t>
              </a:r>
            </a:p>
          </p:txBody>
        </p:sp>
        <p:sp>
          <p:nvSpPr>
            <p:cNvPr id="726" name="Text Box 726"/>
            <p:cNvSpPr>
              <a:spLocks/>
            </p:cNvSpPr>
            <p:nvPr/>
          </p:nvSpPr>
          <p:spPr>
            <a:xfrm>
              <a:off x="2808" y="576"/>
              <a:ext cx="1172" cy="287"/>
            </a:xfrm>
            <a:prstGeom prst="rect">
              <a:avLst/>
            </a:prstGeom>
            <a:noFill/>
            <a:ln>
              <a:noFill/>
            </a:ln>
            <a:effectLst/>
          </p:spPr>
          <p:txBody>
            <a:bodyPr numCol="1"/>
            <a:lstStyle/>
            <a:p>
              <a:pPr algn="ctr" indent="0" marL="0">
                <a:spcBef>
                  <a:spcPct val="0"/>
                </a:spcBef>
                <a:buNone/>
              </a:pPr>
              <a:r>
                <a:rPr b="1" dirty="0" lang="en-US" smtClean="0" sz="1200">
                  <a:solidFill>
                    <a:srgbClr val="FF0000"/>
                  </a:solidFill>
                  <a:latin charset="0" pitchFamily="18" typeface="Times New Roman"/>
                  <a:ea charset="0" pitchFamily="18" typeface="Times New Roman"/>
                </a:rPr>
                <a:t>TM for Pipe Flow</a:t>
              </a:r>
            </a:p>
          </p:txBody>
        </p:sp>
        <p:sp>
          <p:nvSpPr>
            <p:cNvPr id="727" name="Text Box 727"/>
            <p:cNvSpPr>
              <a:spLocks/>
            </p:cNvSpPr>
            <p:nvPr/>
          </p:nvSpPr>
          <p:spPr>
            <a:xfrm>
              <a:off x="1835" y="576"/>
              <a:ext cx="973" cy="287"/>
            </a:xfrm>
            <a:prstGeom prst="rect">
              <a:avLst/>
            </a:prstGeom>
            <a:noFill/>
            <a:ln>
              <a:noFill/>
            </a:ln>
            <a:effectLst/>
          </p:spPr>
          <p:txBody>
            <a:bodyPr numCol="1"/>
            <a:lstStyle/>
            <a:p>
              <a:pPr algn="ctr" indent="0" marL="0">
                <a:spcBef>
                  <a:spcPct val="0"/>
                </a:spcBef>
                <a:buNone/>
              </a:pPr>
              <a:r>
                <a:rPr b="1" dirty="0" lang="en-US" smtClean="0" sz="1200">
                  <a:solidFill>
                    <a:srgbClr val="FF0000"/>
                  </a:solidFill>
                  <a:latin charset="0" pitchFamily="18" typeface="Times New Roman"/>
                  <a:ea charset="0" pitchFamily="18" typeface="Times New Roman"/>
                </a:rPr>
                <a:t>TM for Fluid Property</a:t>
              </a:r>
            </a:p>
          </p:txBody>
        </p:sp>
        <p:sp>
          <p:nvSpPr>
            <p:cNvPr id="728" name="Text Box 728"/>
            <p:cNvSpPr>
              <a:spLocks/>
            </p:cNvSpPr>
            <p:nvPr/>
          </p:nvSpPr>
          <p:spPr>
            <a:xfrm>
              <a:off x="384" y="576"/>
              <a:ext cx="1451" cy="287"/>
            </a:xfrm>
            <a:prstGeom prst="rect">
              <a:avLst/>
            </a:prstGeom>
            <a:noFill/>
            <a:ln>
              <a:noFill/>
            </a:ln>
            <a:effectLst/>
          </p:spPr>
          <p:txBody>
            <a:bodyPr numCol="1"/>
            <a:lstStyle/>
            <a:p>
              <a:pPr algn="ctr" indent="0" marL="0">
                <a:spcBef>
                  <a:spcPct val="0"/>
                </a:spcBef>
                <a:buNone/>
              </a:pPr>
              <a:r>
                <a:rPr b="1" dirty="0" lang="en-US" smtClean="0" sz="1200">
                  <a:solidFill>
                    <a:srgbClr val="FF0000"/>
                  </a:solidFill>
                  <a:latin charset="0" pitchFamily="18" typeface="Times New Roman"/>
                  <a:ea charset="0" pitchFamily="18" typeface="Times New Roman"/>
                </a:rPr>
                <a:t>Teaching Modules</a:t>
              </a:r>
            </a:p>
          </p:txBody>
        </p:sp>
        <p:sp>
          <p:nvSpPr>
            <p:cNvPr id="729" name="Text Box 729"/>
            <p:cNvSpPr>
              <a:spLocks/>
            </p:cNvSpPr>
            <p:nvPr/>
          </p:nvSpPr>
          <p:spPr>
            <a:xfrm>
              <a:off x="384" y="576"/>
              <a:ext cx="4945" cy="0"/>
            </a:xfrm>
            <a:prstGeom prst="line">
              <a:avLst/>
            </a:prstGeom>
            <a:noFill/>
            <a:ln cap="rnd" w="12700">
              <a:solidFill>
                <a:srgbClr val="000000"/>
              </a:solidFill>
              <a:miter lim="800000"/>
              <a:headEnd/>
              <a:tailEnd/>
            </a:ln>
            <a:effectLst/>
          </p:spPr>
        </p:sp>
        <p:sp>
          <p:nvSpPr>
            <p:cNvPr id="730" name="Text Box 730"/>
            <p:cNvSpPr>
              <a:spLocks/>
            </p:cNvSpPr>
            <p:nvPr/>
          </p:nvSpPr>
          <p:spPr>
            <a:xfrm>
              <a:off x="384" y="4003"/>
              <a:ext cx="4945" cy="0"/>
            </a:xfrm>
            <a:prstGeom prst="line">
              <a:avLst/>
            </a:prstGeom>
            <a:noFill/>
            <a:ln cap="rnd" w="12700">
              <a:solidFill>
                <a:srgbClr val="000000"/>
              </a:solidFill>
              <a:miter lim="800000"/>
              <a:headEnd/>
              <a:tailEnd/>
            </a:ln>
            <a:effectLst/>
          </p:spPr>
        </p:sp>
        <p:sp>
          <p:nvSpPr>
            <p:cNvPr id="731" name="Text Box 731"/>
            <p:cNvSpPr>
              <a:spLocks/>
            </p:cNvSpPr>
            <p:nvPr/>
          </p:nvSpPr>
          <p:spPr>
            <a:xfrm>
              <a:off x="384" y="576"/>
              <a:ext cx="0" cy="3427"/>
            </a:xfrm>
            <a:prstGeom prst="line">
              <a:avLst/>
            </a:prstGeom>
            <a:noFill/>
            <a:ln cap="rnd" w="12700">
              <a:solidFill>
                <a:srgbClr val="000000"/>
              </a:solidFill>
              <a:miter lim="800000"/>
              <a:headEnd/>
              <a:tailEnd/>
            </a:ln>
            <a:effectLst/>
          </p:spPr>
        </p:sp>
        <p:sp>
          <p:nvSpPr>
            <p:cNvPr id="732" name="Text Box 732"/>
            <p:cNvSpPr>
              <a:spLocks/>
            </p:cNvSpPr>
            <p:nvPr/>
          </p:nvSpPr>
          <p:spPr>
            <a:xfrm>
              <a:off x="5329" y="576"/>
              <a:ext cx="0" cy="3427"/>
            </a:xfrm>
            <a:prstGeom prst="line">
              <a:avLst/>
            </a:prstGeom>
            <a:noFill/>
            <a:ln cap="rnd" w="12700">
              <a:solidFill>
                <a:srgbClr val="000000"/>
              </a:solidFill>
              <a:miter lim="800000"/>
              <a:headEnd/>
              <a:tailEnd/>
            </a:ln>
            <a:effectLst/>
          </p:spPr>
        </p:sp>
        <p:sp>
          <p:nvSpPr>
            <p:cNvPr id="733" name="Text Box 733"/>
            <p:cNvSpPr>
              <a:spLocks/>
            </p:cNvSpPr>
            <p:nvPr/>
          </p:nvSpPr>
          <p:spPr>
            <a:xfrm>
              <a:off x="384" y="863"/>
              <a:ext cx="4945" cy="0"/>
            </a:xfrm>
            <a:prstGeom prst="line">
              <a:avLst/>
            </a:prstGeom>
            <a:noFill/>
            <a:ln cap="rnd" w="12700">
              <a:solidFill>
                <a:srgbClr val="000000"/>
              </a:solidFill>
              <a:miter lim="800000"/>
              <a:headEnd/>
              <a:tailEnd/>
            </a:ln>
            <a:effectLst/>
          </p:spPr>
        </p:sp>
        <p:sp>
          <p:nvSpPr>
            <p:cNvPr id="734" name="Text Box 734"/>
            <p:cNvSpPr>
              <a:spLocks/>
            </p:cNvSpPr>
            <p:nvPr/>
          </p:nvSpPr>
          <p:spPr>
            <a:xfrm>
              <a:off x="1835" y="576"/>
              <a:ext cx="0" cy="3427"/>
            </a:xfrm>
            <a:prstGeom prst="line">
              <a:avLst/>
            </a:prstGeom>
            <a:noFill/>
            <a:ln cap="rnd" w="12700">
              <a:solidFill>
                <a:srgbClr val="000000"/>
              </a:solidFill>
              <a:miter lim="800000"/>
              <a:headEnd/>
              <a:tailEnd/>
            </a:ln>
            <a:effectLst/>
          </p:spPr>
        </p:sp>
        <p:sp>
          <p:nvSpPr>
            <p:cNvPr id="735" name="Text Box 735"/>
            <p:cNvSpPr>
              <a:spLocks/>
            </p:cNvSpPr>
            <p:nvPr/>
          </p:nvSpPr>
          <p:spPr>
            <a:xfrm>
              <a:off x="2808" y="576"/>
              <a:ext cx="0" cy="287"/>
            </a:xfrm>
            <a:prstGeom prst="line">
              <a:avLst/>
            </a:prstGeom>
            <a:noFill/>
            <a:ln cap="rnd" w="12700">
              <a:solidFill>
                <a:srgbClr val="000000"/>
              </a:solidFill>
              <a:miter lim="800000"/>
              <a:headEnd/>
              <a:tailEnd/>
            </a:ln>
            <a:effectLst/>
          </p:spPr>
        </p:sp>
        <p:sp>
          <p:nvSpPr>
            <p:cNvPr id="736" name="Text Box 736"/>
            <p:cNvSpPr>
              <a:spLocks/>
            </p:cNvSpPr>
            <p:nvPr/>
          </p:nvSpPr>
          <p:spPr>
            <a:xfrm>
              <a:off x="3980" y="576"/>
              <a:ext cx="0" cy="287"/>
            </a:xfrm>
            <a:prstGeom prst="line">
              <a:avLst/>
            </a:prstGeom>
            <a:noFill/>
            <a:ln cap="rnd" w="12700">
              <a:solidFill>
                <a:srgbClr val="000000"/>
              </a:solidFill>
              <a:miter lim="800000"/>
              <a:headEnd/>
              <a:tailEnd/>
            </a:ln>
            <a:effectLst/>
          </p:spPr>
        </p:sp>
        <p:sp>
          <p:nvSpPr>
            <p:cNvPr id="737" name="Text Box 737"/>
            <p:cNvSpPr>
              <a:spLocks/>
            </p:cNvSpPr>
            <p:nvPr/>
          </p:nvSpPr>
          <p:spPr>
            <a:xfrm>
              <a:off x="384" y="1858"/>
              <a:ext cx="4945" cy="0"/>
            </a:xfrm>
            <a:prstGeom prst="line">
              <a:avLst/>
            </a:prstGeom>
            <a:noFill/>
            <a:ln cap="rnd" w="12700">
              <a:solidFill>
                <a:srgbClr val="000000"/>
              </a:solidFill>
              <a:miter lim="800000"/>
              <a:headEnd/>
              <a:tailEnd/>
            </a:ln>
            <a:effectLst/>
          </p:spPr>
        </p:sp>
        <p:sp>
          <p:nvSpPr>
            <p:cNvPr id="738" name="Text Box 738"/>
            <p:cNvSpPr>
              <a:spLocks/>
            </p:cNvSpPr>
            <p:nvPr/>
          </p:nvSpPr>
          <p:spPr>
            <a:xfrm>
              <a:off x="1015" y="863"/>
              <a:ext cx="0" cy="3140"/>
            </a:xfrm>
            <a:prstGeom prst="line">
              <a:avLst/>
            </a:prstGeom>
            <a:noFill/>
            <a:ln cap="rnd" w="12700">
              <a:solidFill>
                <a:srgbClr val="000000"/>
              </a:solidFill>
              <a:miter lim="800000"/>
              <a:headEnd/>
              <a:tailEnd/>
            </a:ln>
            <a:effectLst/>
          </p:spPr>
        </p:sp>
        <p:sp>
          <p:nvSpPr>
            <p:cNvPr id="739" name="Text Box 739"/>
            <p:cNvSpPr>
              <a:spLocks/>
            </p:cNvSpPr>
            <p:nvPr/>
          </p:nvSpPr>
          <p:spPr>
            <a:xfrm>
              <a:off x="3980" y="1111"/>
              <a:ext cx="0" cy="747"/>
            </a:xfrm>
            <a:prstGeom prst="line">
              <a:avLst/>
            </a:prstGeom>
            <a:noFill/>
            <a:ln cap="rnd" w="12700">
              <a:solidFill>
                <a:srgbClr val="000000"/>
              </a:solidFill>
              <a:miter lim="800000"/>
              <a:headEnd/>
              <a:tailEnd/>
            </a:ln>
            <a:effectLst/>
          </p:spPr>
        </p:sp>
        <p:sp>
          <p:nvSpPr>
            <p:cNvPr id="740" name="Text Box 740"/>
            <p:cNvSpPr>
              <a:spLocks/>
            </p:cNvSpPr>
            <p:nvPr/>
          </p:nvSpPr>
          <p:spPr>
            <a:xfrm>
              <a:off x="1015" y="1111"/>
              <a:ext cx="4314" cy="0"/>
            </a:xfrm>
            <a:prstGeom prst="line">
              <a:avLst/>
            </a:prstGeom>
            <a:noFill/>
            <a:ln cap="rnd" w="12700">
              <a:solidFill>
                <a:srgbClr val="000000"/>
              </a:solidFill>
              <a:miter lim="800000"/>
              <a:headEnd/>
              <a:tailEnd/>
            </a:ln>
            <a:effectLst/>
          </p:spPr>
        </p:sp>
        <p:sp>
          <p:nvSpPr>
            <p:cNvPr id="741" name="Text Box 741"/>
            <p:cNvSpPr>
              <a:spLocks/>
            </p:cNvSpPr>
            <p:nvPr/>
          </p:nvSpPr>
          <p:spPr>
            <a:xfrm>
              <a:off x="2808" y="1111"/>
              <a:ext cx="0" cy="747"/>
            </a:xfrm>
            <a:prstGeom prst="line">
              <a:avLst/>
            </a:prstGeom>
            <a:noFill/>
            <a:ln cap="rnd" w="12700">
              <a:solidFill>
                <a:srgbClr val="000000"/>
              </a:solidFill>
              <a:miter lim="800000"/>
              <a:headEnd/>
              <a:tailEnd/>
            </a:ln>
            <a:effectLst/>
          </p:spPr>
        </p:sp>
        <p:sp>
          <p:nvSpPr>
            <p:cNvPr id="742" name="Text Box 742"/>
            <p:cNvSpPr>
              <a:spLocks/>
            </p:cNvSpPr>
            <p:nvPr/>
          </p:nvSpPr>
          <p:spPr>
            <a:xfrm>
              <a:off x="384" y="2892"/>
              <a:ext cx="4945" cy="0"/>
            </a:xfrm>
            <a:prstGeom prst="line">
              <a:avLst/>
            </a:prstGeom>
            <a:noFill/>
            <a:ln cap="rnd" w="12700">
              <a:solidFill>
                <a:srgbClr val="000000"/>
              </a:solidFill>
              <a:miter lim="800000"/>
              <a:headEnd/>
              <a:tailEnd/>
            </a:ln>
            <a:effectLst/>
          </p:spPr>
        </p:sp>
        <p:sp>
          <p:nvSpPr>
            <p:cNvPr id="743" name="Text Box 743"/>
            <p:cNvSpPr>
              <a:spLocks/>
            </p:cNvSpPr>
            <p:nvPr/>
          </p:nvSpPr>
          <p:spPr>
            <a:xfrm>
              <a:off x="3980" y="2145"/>
              <a:ext cx="0" cy="747"/>
            </a:xfrm>
            <a:prstGeom prst="line">
              <a:avLst/>
            </a:prstGeom>
            <a:noFill/>
            <a:ln cap="rnd" w="12700">
              <a:solidFill>
                <a:srgbClr val="000000"/>
              </a:solidFill>
              <a:miter lim="800000"/>
              <a:headEnd/>
              <a:tailEnd/>
            </a:ln>
            <a:effectLst/>
          </p:spPr>
        </p:sp>
        <p:sp>
          <p:nvSpPr>
            <p:cNvPr id="744" name="Text Box 744"/>
            <p:cNvSpPr>
              <a:spLocks/>
            </p:cNvSpPr>
            <p:nvPr/>
          </p:nvSpPr>
          <p:spPr>
            <a:xfrm>
              <a:off x="1015" y="2145"/>
              <a:ext cx="4314" cy="0"/>
            </a:xfrm>
            <a:prstGeom prst="line">
              <a:avLst/>
            </a:prstGeom>
            <a:noFill/>
            <a:ln cap="rnd" w="12700">
              <a:solidFill>
                <a:srgbClr val="000000"/>
              </a:solidFill>
              <a:miter lim="800000"/>
              <a:headEnd/>
              <a:tailEnd/>
            </a:ln>
            <a:effectLst/>
          </p:spPr>
        </p:sp>
        <p:sp>
          <p:nvSpPr>
            <p:cNvPr id="745" name="Text Box 745"/>
            <p:cNvSpPr>
              <a:spLocks/>
            </p:cNvSpPr>
            <p:nvPr/>
          </p:nvSpPr>
          <p:spPr>
            <a:xfrm>
              <a:off x="2808" y="2145"/>
              <a:ext cx="0" cy="747"/>
            </a:xfrm>
            <a:prstGeom prst="line">
              <a:avLst/>
            </a:prstGeom>
            <a:noFill/>
            <a:ln cap="rnd" w="12700">
              <a:solidFill>
                <a:srgbClr val="000000"/>
              </a:solidFill>
              <a:miter lim="800000"/>
              <a:headEnd/>
              <a:tailEnd/>
            </a:ln>
            <a:effectLst/>
          </p:spPr>
        </p:sp>
        <p:sp>
          <p:nvSpPr>
            <p:cNvPr id="746" name="Text Box 746"/>
            <p:cNvSpPr>
              <a:spLocks/>
            </p:cNvSpPr>
            <p:nvPr/>
          </p:nvSpPr>
          <p:spPr>
            <a:xfrm>
              <a:off x="384" y="3351"/>
              <a:ext cx="4945" cy="0"/>
            </a:xfrm>
            <a:prstGeom prst="line">
              <a:avLst/>
            </a:prstGeom>
            <a:noFill/>
            <a:ln cap="rnd" w="12700">
              <a:solidFill>
                <a:srgbClr val="000000"/>
              </a:solidFill>
              <a:miter lim="800000"/>
              <a:headEnd/>
              <a:tailEnd/>
            </a:ln>
            <a:effectLst/>
          </p:spPr>
        </p:sp>
        <p:sp>
          <p:nvSpPr>
            <p:cNvPr id="747" name="Text Box 747"/>
            <p:cNvSpPr>
              <a:spLocks/>
            </p:cNvSpPr>
            <p:nvPr/>
          </p:nvSpPr>
          <p:spPr>
            <a:xfrm>
              <a:off x="1015" y="3064"/>
              <a:ext cx="4314" cy="0"/>
            </a:xfrm>
            <a:prstGeom prst="line">
              <a:avLst/>
            </a:prstGeom>
            <a:noFill/>
            <a:ln cap="rnd" w="12700">
              <a:solidFill>
                <a:srgbClr val="000000"/>
              </a:solidFill>
              <a:miter lim="800000"/>
              <a:headEnd/>
              <a:tailEnd/>
            </a:ln>
            <a:effectLst/>
          </p:spPr>
        </p:sp>
        <p:sp>
          <p:nvSpPr>
            <p:cNvPr id="748" name="Text Box 748"/>
            <p:cNvSpPr>
              <a:spLocks/>
            </p:cNvSpPr>
            <p:nvPr/>
          </p:nvSpPr>
          <p:spPr>
            <a:xfrm>
              <a:off x="2808" y="3064"/>
              <a:ext cx="0" cy="287"/>
            </a:xfrm>
            <a:prstGeom prst="line">
              <a:avLst/>
            </a:prstGeom>
            <a:noFill/>
            <a:ln cap="rnd" w="12700">
              <a:solidFill>
                <a:srgbClr val="000000"/>
              </a:solidFill>
              <a:miter lim="800000"/>
              <a:headEnd/>
              <a:tailEnd/>
            </a:ln>
            <a:effectLst/>
          </p:spPr>
        </p:sp>
        <p:sp>
          <p:nvSpPr>
            <p:cNvPr id="749" name="Text Box 749"/>
            <p:cNvSpPr>
              <a:spLocks/>
            </p:cNvSpPr>
            <p:nvPr/>
          </p:nvSpPr>
          <p:spPr>
            <a:xfrm>
              <a:off x="3980" y="3064"/>
              <a:ext cx="0" cy="287"/>
            </a:xfrm>
            <a:prstGeom prst="line">
              <a:avLst/>
            </a:prstGeom>
            <a:noFill/>
            <a:ln cap="rnd" w="12700">
              <a:solidFill>
                <a:srgbClr val="000000"/>
              </a:solidFill>
              <a:miter lim="800000"/>
              <a:headEnd/>
              <a:tailEnd/>
            </a:ln>
            <a:effectLst/>
          </p:spPr>
        </p:sp>
        <p:sp>
          <p:nvSpPr>
            <p:cNvPr id="750" name="Text Box 750"/>
            <p:cNvSpPr>
              <a:spLocks/>
            </p:cNvSpPr>
            <p:nvPr/>
          </p:nvSpPr>
          <p:spPr>
            <a:xfrm>
              <a:off x="1015" y="3677"/>
              <a:ext cx="4314" cy="0"/>
            </a:xfrm>
            <a:prstGeom prst="line">
              <a:avLst/>
            </a:prstGeom>
            <a:noFill/>
            <a:ln cap="rnd" w="12700">
              <a:solidFill>
                <a:srgbClr val="000000"/>
              </a:solidFill>
              <a:miter lim="800000"/>
              <a:headEnd/>
              <a:tailEnd/>
            </a:ln>
            <a:effectLst/>
          </p:spPr>
        </p:sp>
        <p:sp>
          <p:nvSpPr>
            <p:cNvPr id="751" name="Text Box 751"/>
            <p:cNvSpPr>
              <a:spLocks/>
            </p:cNvSpPr>
            <p:nvPr/>
          </p:nvSpPr>
          <p:spPr>
            <a:xfrm>
              <a:off x="2808" y="3677"/>
              <a:ext cx="0" cy="326"/>
            </a:xfrm>
            <a:prstGeom prst="line">
              <a:avLst/>
            </a:prstGeom>
            <a:noFill/>
            <a:ln cap="rnd" w="12700">
              <a:solidFill>
                <a:srgbClr val="000000"/>
              </a:solidFill>
              <a:miter lim="800000"/>
              <a:headEnd/>
              <a:tailEnd/>
            </a:ln>
            <a:effectLst/>
          </p:spPr>
        </p:sp>
        <p:sp>
          <p:nvSpPr>
            <p:cNvPr id="752" name="Text Box 752"/>
            <p:cNvSpPr>
              <a:spLocks/>
            </p:cNvSpPr>
            <p:nvPr/>
          </p:nvSpPr>
          <p:spPr>
            <a:xfrm>
              <a:off x="3980" y="3677"/>
              <a:ext cx="0" cy="326"/>
            </a:xfrm>
            <a:prstGeom prst="line">
              <a:avLst/>
            </a:prstGeom>
            <a:noFill/>
            <a:ln cap="rnd" w="12700">
              <a:solidFill>
                <a:srgbClr val="000000"/>
              </a:solidFill>
              <a:miter lim="800000"/>
              <a:headEnd/>
              <a:tailEnd/>
            </a:ln>
            <a:effectLst/>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 Box 120"/>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121" name="Text Box 121"/>
          <p:cNvSpPr>
            <a:spLocks/>
          </p:cNvSpPr>
          <p:nvPr>
            <p:ph idx="12" sz="quarter" type="sldNum"/>
          </p:nvPr>
        </p:nvSpPr>
        <p:spPr/>
        <p:txBody>
          <a:bodyPr numCol="1"/>
          <a:lstStyle/>
          <a:p>
            <a:pPr algn="r"/>
            <a:fld id="{C77739A8-721C-5CE3-0987-F87BCFC1EC7E}" type="slidenum"/>
            <a:endParaRPr dirty="0" lang="en-US" smtClean="0" sz="1400">
              <a:latin charset="0" pitchFamily="18" typeface="Times New Roman"/>
            </a:endParaRPr>
          </a:p>
        </p:txBody>
      </p:sp>
      <p:sp>
        <p:nvSpPr>
          <p:cNvPr id="122" name="Text Box 122"/>
          <p:cNvSpPr>
            <a:spLocks/>
          </p:cNvSpPr>
          <p:nvPr>
            <p:ph type="title"/>
          </p:nvPr>
        </p:nvSpPr>
        <p:spPr>
          <a:xfrm>
            <a:off x="906462" y="381000"/>
            <a:ext cx="7551737" cy="692150"/>
          </a:xfrm>
          <a:prstGeom prst="rect">
            <a:avLst/>
          </a:prstGeom>
        </p:spPr>
        <p:txBody>
          <a:bodyPr numCol="1"/>
          <a:lstStyle/>
          <a:p>
            <a:r>
              <a:t>Weather &amp; Climate</a:t>
            </a:r>
          </a:p>
        </p:txBody>
      </p:sp>
      <p:sp>
        <p:nvSpPr>
          <p:cNvPr id="123" name="Text Box 123"/>
          <p:cNvSpPr txBox="1">
            <a:spLocks/>
          </p:cNvSpPr>
          <p:nvPr/>
        </p:nvSpPr>
        <p:spPr>
          <a:xfrm>
            <a:off x="2144712" y="1371600"/>
            <a:ext cx="1360487" cy="396875"/>
          </a:xfrm>
          <a:prstGeom prst="rect">
            <a:avLst/>
          </a:prstGeom>
          <a:noFill/>
          <a:ln>
            <a:noFill/>
          </a:ln>
          <a:effectLst/>
        </p:spPr>
        <p:txBody>
          <a:bodyPr anchor="t" numCol="1" wrap="none">
            <a:spAutoFit/>
          </a:bodyPr>
          <a:lstStyle/>
          <a:p>
            <a:pPr indent="0" marL="0"/>
            <a:r>
              <a:rPr dirty="0" lang="en-US" smtClean="0" sz="2000">
                <a:latin charset="0" typeface="Tahoma"/>
              </a:rPr>
              <a:t>Tornadoes</a:t>
            </a:r>
          </a:p>
        </p:txBody>
      </p:sp>
      <p:sp>
        <p:nvSpPr>
          <p:cNvPr id="124" name="Text Box 124"/>
          <p:cNvSpPr txBox="1">
            <a:spLocks/>
          </p:cNvSpPr>
          <p:nvPr/>
        </p:nvSpPr>
        <p:spPr>
          <a:xfrm>
            <a:off x="5562600" y="3505200"/>
            <a:ext cx="1600200" cy="396875"/>
          </a:xfrm>
          <a:prstGeom prst="rect">
            <a:avLst/>
          </a:prstGeom>
          <a:noFill/>
          <a:ln>
            <a:noFill/>
          </a:ln>
          <a:effectLst/>
        </p:spPr>
        <p:txBody>
          <a:bodyPr numCol="1">
            <a:spAutoFit/>
          </a:bodyPr>
          <a:lstStyle/>
          <a:p>
            <a:pPr indent="0" marL="0"/>
            <a:r>
              <a:rPr dirty="0" lang="en-US" smtClean="0" sz="2000">
                <a:latin charset="0" typeface="Tahoma"/>
              </a:rPr>
              <a:t>Hurricanes</a:t>
            </a:r>
          </a:p>
        </p:txBody>
      </p:sp>
      <p:sp>
        <p:nvSpPr>
          <p:cNvPr id="125" name="Text Box 125"/>
          <p:cNvSpPr txBox="1">
            <a:spLocks/>
          </p:cNvSpPr>
          <p:nvPr/>
        </p:nvSpPr>
        <p:spPr>
          <a:xfrm>
            <a:off x="1905000" y="3505200"/>
            <a:ext cx="1797050" cy="396875"/>
          </a:xfrm>
          <a:prstGeom prst="rect">
            <a:avLst/>
          </a:prstGeom>
          <a:noFill/>
          <a:ln>
            <a:noFill/>
          </a:ln>
          <a:effectLst/>
        </p:spPr>
        <p:txBody>
          <a:bodyPr anchor="t" numCol="1" wrap="none">
            <a:spAutoFit/>
          </a:bodyPr>
          <a:lstStyle/>
          <a:p>
            <a:pPr indent="0" marL="0"/>
            <a:r>
              <a:rPr dirty="0" lang="en-US" smtClean="0" sz="2000">
                <a:latin charset="0" typeface="Tahoma"/>
              </a:rPr>
              <a:t>Global Climate</a:t>
            </a:r>
          </a:p>
        </p:txBody>
      </p:sp>
      <p:sp>
        <p:nvSpPr>
          <p:cNvPr id="126" name="Text Box 126"/>
          <p:cNvSpPr txBox="1">
            <a:spLocks/>
          </p:cNvSpPr>
          <p:nvPr/>
        </p:nvSpPr>
        <p:spPr>
          <a:xfrm>
            <a:off x="5400675" y="1371600"/>
            <a:ext cx="1762125" cy="396875"/>
          </a:xfrm>
          <a:prstGeom prst="rect">
            <a:avLst/>
          </a:prstGeom>
          <a:noFill/>
          <a:ln>
            <a:noFill/>
          </a:ln>
          <a:effectLst/>
        </p:spPr>
        <p:txBody>
          <a:bodyPr anchor="t" numCol="1" wrap="none">
            <a:spAutoFit/>
          </a:bodyPr>
          <a:lstStyle/>
          <a:p>
            <a:pPr indent="0" marL="0"/>
            <a:r>
              <a:rPr dirty="0" lang="en-US" smtClean="0" sz="2000">
                <a:latin charset="0" typeface="Tahoma"/>
              </a:rPr>
              <a:t>Thunderstorm</a:t>
            </a:r>
          </a:p>
        </p:txBody>
      </p:sp>
      <p:pic>
        <p:nvPicPr>
          <p:cNvPr id="127" name="Picture 127"/>
          <p:cNvPicPr>
            <a:picLocks noChangeAspect="1"/>
          </p:cNvPicPr>
          <p:nvPr/>
        </p:nvPicPr>
        <p:blipFill>
          <a:blip r:embed="rId2"/>
          <a:stretch/>
        </p:blipFill>
        <p:spPr>
          <a:xfrm>
            <a:off x="1524000" y="1752600"/>
            <a:ext cx="2514600" cy="1546225"/>
          </a:xfrm>
          <a:prstGeom prst="rect">
            <a:avLst/>
          </a:prstGeom>
          <a:noFill/>
        </p:spPr>
      </p:pic>
      <p:pic>
        <p:nvPicPr>
          <p:cNvPr id="129" name="Picture 129"/>
          <p:cNvPicPr>
            <a:picLocks noChangeAspect="1"/>
          </p:cNvPicPr>
          <p:nvPr/>
        </p:nvPicPr>
        <p:blipFill>
          <a:blip r:embed="rId3"/>
          <a:stretch/>
        </p:blipFill>
        <p:spPr>
          <a:xfrm>
            <a:off x="5105400" y="1752600"/>
            <a:ext cx="2286000" cy="1550987"/>
          </a:xfrm>
          <a:prstGeom prst="rect">
            <a:avLst/>
          </a:prstGeom>
          <a:noFill/>
        </p:spPr>
      </p:pic>
      <p:pic>
        <p:nvPicPr>
          <p:cNvPr id="131" name="Picture 131"/>
          <p:cNvPicPr>
            <a:picLocks noChangeAspect="1"/>
          </p:cNvPicPr>
          <p:nvPr/>
        </p:nvPicPr>
        <p:blipFill>
          <a:blip r:embed="rId4"/>
          <a:stretch/>
        </p:blipFill>
        <p:spPr>
          <a:xfrm>
            <a:off x="1824037" y="3886200"/>
            <a:ext cx="1909762" cy="2209800"/>
          </a:xfrm>
          <a:prstGeom prst="rect">
            <a:avLst/>
          </a:prstGeom>
          <a:noFill/>
        </p:spPr>
      </p:pic>
      <p:pic>
        <p:nvPicPr>
          <p:cNvPr id="133" name="Picture 133"/>
          <p:cNvPicPr>
            <a:picLocks noChangeAspect="1"/>
          </p:cNvPicPr>
          <p:nvPr/>
        </p:nvPicPr>
        <p:blipFill>
          <a:blip r:embed="rId5"/>
          <a:stretch/>
        </p:blipFill>
        <p:spPr>
          <a:xfrm>
            <a:off x="5105400" y="3886200"/>
            <a:ext cx="2133600" cy="212248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 Box 135"/>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136" name="Text Box 136"/>
          <p:cNvSpPr>
            <a:spLocks/>
          </p:cNvSpPr>
          <p:nvPr>
            <p:ph idx="12" sz="quarter" type="sldNum"/>
          </p:nvPr>
        </p:nvSpPr>
        <p:spPr/>
        <p:txBody>
          <a:bodyPr numCol="1"/>
          <a:lstStyle/>
          <a:p>
            <a:pPr algn="r"/>
            <a:fld id="{5178B1D2-020A-73DD-F05C-A333E70C372B}" type="slidenum"/>
            <a:endParaRPr dirty="0" lang="en-US" smtClean="0" sz="1400">
              <a:latin charset="0" pitchFamily="18" typeface="Times New Roman"/>
            </a:endParaRPr>
          </a:p>
        </p:txBody>
      </p:sp>
      <p:sp>
        <p:nvSpPr>
          <p:cNvPr id="137" name="Text Box 137"/>
          <p:cNvSpPr>
            <a:spLocks/>
          </p:cNvSpPr>
          <p:nvPr>
            <p:ph type="title"/>
          </p:nvPr>
        </p:nvSpPr>
        <p:spPr>
          <a:xfrm>
            <a:off x="906462" y="381000"/>
            <a:ext cx="7551737" cy="692150"/>
          </a:xfrm>
          <a:prstGeom prst="rect">
            <a:avLst/>
          </a:prstGeom>
        </p:spPr>
        <p:txBody>
          <a:bodyPr numCol="1"/>
          <a:lstStyle/>
          <a:p>
            <a:r>
              <a:t>Vehicles</a:t>
            </a:r>
          </a:p>
        </p:txBody>
      </p:sp>
      <p:pic>
        <p:nvPicPr>
          <p:cNvPr id="138" name="Picture 138"/>
          <p:cNvPicPr>
            <a:picLocks noChangeAspect="1"/>
          </p:cNvPicPr>
          <p:nvPr/>
        </p:nvPicPr>
        <p:blipFill>
          <a:blip r:embed="rId2"/>
          <a:stretch/>
        </p:blipFill>
        <p:spPr>
          <a:xfrm>
            <a:off x="1600200" y="1752600"/>
            <a:ext cx="2590800" cy="1717675"/>
          </a:xfrm>
          <a:prstGeom prst="rect">
            <a:avLst/>
          </a:prstGeom>
          <a:noFill/>
        </p:spPr>
      </p:pic>
      <p:pic>
        <p:nvPicPr>
          <p:cNvPr id="140" name="Picture 140"/>
          <p:cNvPicPr>
            <a:picLocks noChangeAspect="1"/>
          </p:cNvPicPr>
          <p:nvPr/>
        </p:nvPicPr>
        <p:blipFill>
          <a:blip r:embed="rId3"/>
          <a:stretch/>
        </p:blipFill>
        <p:spPr>
          <a:xfrm>
            <a:off x="5715000" y="4038600"/>
            <a:ext cx="1397000" cy="1676400"/>
          </a:xfrm>
          <a:prstGeom prst="rect">
            <a:avLst/>
          </a:prstGeom>
          <a:noFill/>
        </p:spPr>
      </p:pic>
      <p:pic>
        <p:nvPicPr>
          <p:cNvPr id="142" name="Picture 142"/>
          <p:cNvPicPr>
            <a:picLocks noChangeAspect="1"/>
          </p:cNvPicPr>
          <p:nvPr/>
        </p:nvPicPr>
        <p:blipFill>
          <a:blip r:embed="rId4"/>
          <a:stretch/>
        </p:blipFill>
        <p:spPr>
          <a:xfrm>
            <a:off x="1524000" y="4038600"/>
            <a:ext cx="2895600" cy="1695450"/>
          </a:xfrm>
          <a:prstGeom prst="rect">
            <a:avLst/>
          </a:prstGeom>
          <a:noFill/>
        </p:spPr>
      </p:pic>
      <p:pic>
        <p:nvPicPr>
          <p:cNvPr id="144" name="Picture 144"/>
          <p:cNvPicPr>
            <a:picLocks noChangeAspect="1"/>
          </p:cNvPicPr>
          <p:nvPr/>
        </p:nvPicPr>
        <p:blipFill>
          <a:blip r:embed="rId5"/>
          <a:stretch/>
        </p:blipFill>
        <p:spPr>
          <a:xfrm>
            <a:off x="5334000" y="1752600"/>
            <a:ext cx="2133600" cy="1706562"/>
          </a:xfrm>
          <a:prstGeom prst="rect">
            <a:avLst/>
          </a:prstGeom>
          <a:noFill/>
        </p:spPr>
      </p:pic>
      <p:sp>
        <p:nvSpPr>
          <p:cNvPr id="146" name="Text Box 146"/>
          <p:cNvSpPr txBox="1">
            <a:spLocks/>
          </p:cNvSpPr>
          <p:nvPr/>
        </p:nvSpPr>
        <p:spPr>
          <a:xfrm>
            <a:off x="2349500" y="1328737"/>
            <a:ext cx="1155700" cy="457200"/>
          </a:xfrm>
          <a:prstGeom prst="rect">
            <a:avLst/>
          </a:prstGeom>
          <a:noFill/>
          <a:ln>
            <a:noFill/>
          </a:ln>
          <a:effectLst/>
        </p:spPr>
        <p:txBody>
          <a:bodyPr anchor="t" numCol="1" wrap="none">
            <a:spAutoFit/>
          </a:bodyPr>
          <a:lstStyle/>
          <a:p>
            <a:pPr indent="0" marL="0"/>
            <a:r>
              <a:rPr dirty="0" lang="en-US" smtClean="0">
                <a:latin charset="0" typeface="Tahoma"/>
              </a:rPr>
              <a:t>Aircraft</a:t>
            </a:r>
          </a:p>
        </p:txBody>
      </p:sp>
      <p:sp>
        <p:nvSpPr>
          <p:cNvPr id="147" name="Text Box 147"/>
          <p:cNvSpPr txBox="1">
            <a:spLocks/>
          </p:cNvSpPr>
          <p:nvPr/>
        </p:nvSpPr>
        <p:spPr>
          <a:xfrm>
            <a:off x="5486400" y="3505200"/>
            <a:ext cx="1905000" cy="457200"/>
          </a:xfrm>
          <a:prstGeom prst="rect">
            <a:avLst/>
          </a:prstGeom>
          <a:noFill/>
          <a:ln>
            <a:noFill/>
          </a:ln>
          <a:effectLst/>
        </p:spPr>
        <p:txBody>
          <a:bodyPr numCol="1">
            <a:spAutoFit/>
          </a:bodyPr>
          <a:lstStyle/>
          <a:p>
            <a:pPr indent="0" marL="0"/>
            <a:r>
              <a:rPr dirty="0" lang="en-US" smtClean="0">
                <a:latin charset="0" typeface="Tahoma"/>
              </a:rPr>
              <a:t>Submarines</a:t>
            </a:r>
          </a:p>
        </p:txBody>
      </p:sp>
      <p:sp>
        <p:nvSpPr>
          <p:cNvPr id="148" name="Text Box 148"/>
          <p:cNvSpPr txBox="1">
            <a:spLocks/>
          </p:cNvSpPr>
          <p:nvPr/>
        </p:nvSpPr>
        <p:spPr>
          <a:xfrm>
            <a:off x="1660525" y="3538537"/>
            <a:ext cx="2208212" cy="457200"/>
          </a:xfrm>
          <a:prstGeom prst="rect">
            <a:avLst/>
          </a:prstGeom>
          <a:noFill/>
          <a:ln>
            <a:noFill/>
          </a:ln>
          <a:effectLst/>
        </p:spPr>
        <p:txBody>
          <a:bodyPr anchor="t" numCol="1" wrap="none">
            <a:spAutoFit/>
          </a:bodyPr>
          <a:lstStyle/>
          <a:p>
            <a:pPr indent="0" marL="0"/>
            <a:r>
              <a:rPr dirty="0" lang="en-US" smtClean="0">
                <a:latin charset="0" typeface="Tahoma"/>
              </a:rPr>
              <a:t>High-speed rail</a:t>
            </a:r>
          </a:p>
        </p:txBody>
      </p:sp>
      <p:sp>
        <p:nvSpPr>
          <p:cNvPr id="149" name="Text Box 149"/>
          <p:cNvSpPr txBox="1">
            <a:spLocks/>
          </p:cNvSpPr>
          <p:nvPr/>
        </p:nvSpPr>
        <p:spPr>
          <a:xfrm>
            <a:off x="5422900" y="1295400"/>
            <a:ext cx="1968500" cy="457200"/>
          </a:xfrm>
          <a:prstGeom prst="rect">
            <a:avLst/>
          </a:prstGeom>
          <a:noFill/>
          <a:ln>
            <a:noFill/>
          </a:ln>
          <a:effectLst/>
        </p:spPr>
        <p:txBody>
          <a:bodyPr anchor="t" numCol="1" wrap="none">
            <a:spAutoFit/>
          </a:bodyPr>
          <a:lstStyle/>
          <a:p>
            <a:pPr indent="0" marL="0"/>
            <a:r>
              <a:rPr dirty="0" lang="en-US" smtClean="0">
                <a:latin charset="0" typeface="Tahoma"/>
              </a:rPr>
              <a:t>Surface ships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 Box 150"/>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151" name="Text Box 151"/>
          <p:cNvSpPr>
            <a:spLocks/>
          </p:cNvSpPr>
          <p:nvPr>
            <p:ph idx="12" sz="quarter" type="sldNum"/>
          </p:nvPr>
        </p:nvSpPr>
        <p:spPr/>
        <p:txBody>
          <a:bodyPr numCol="1"/>
          <a:lstStyle/>
          <a:p>
            <a:pPr algn="r"/>
            <a:fld id="{508557BE-D0BB-5FE1-F575-77B169A70A1E}" type="slidenum"/>
            <a:endParaRPr dirty="0" lang="en-US" smtClean="0" sz="1400">
              <a:latin charset="0" pitchFamily="18" typeface="Times New Roman"/>
            </a:endParaRPr>
          </a:p>
        </p:txBody>
      </p:sp>
      <p:sp>
        <p:nvSpPr>
          <p:cNvPr id="152" name="Text Box 152"/>
          <p:cNvSpPr>
            <a:spLocks/>
          </p:cNvSpPr>
          <p:nvPr>
            <p:ph type="title"/>
          </p:nvPr>
        </p:nvSpPr>
        <p:spPr>
          <a:xfrm>
            <a:off x="1057275" y="381000"/>
            <a:ext cx="7400925" cy="685800"/>
          </a:xfrm>
          <a:prstGeom prst="rect">
            <a:avLst/>
          </a:prstGeom>
        </p:spPr>
        <p:txBody>
          <a:bodyPr numCol="1"/>
          <a:lstStyle/>
          <a:p>
            <a:r>
              <a:t>Environment</a:t>
            </a:r>
          </a:p>
        </p:txBody>
      </p:sp>
      <p:pic>
        <p:nvPicPr>
          <p:cNvPr id="153" name="Picture 153"/>
          <p:cNvPicPr>
            <a:picLocks noChangeAspect="1"/>
          </p:cNvPicPr>
          <p:nvPr/>
        </p:nvPicPr>
        <p:blipFill>
          <a:blip r:embed="rId2"/>
          <a:stretch/>
        </p:blipFill>
        <p:spPr>
          <a:xfrm>
            <a:off x="990600" y="2259012"/>
            <a:ext cx="4572000" cy="3151187"/>
          </a:xfrm>
          <a:prstGeom prst="rect">
            <a:avLst/>
          </a:prstGeom>
          <a:noFill/>
        </p:spPr>
      </p:pic>
      <p:pic>
        <p:nvPicPr>
          <p:cNvPr id="155" name="Picture 155"/>
          <p:cNvPicPr>
            <a:picLocks noChangeAspect="1"/>
          </p:cNvPicPr>
          <p:nvPr/>
        </p:nvPicPr>
        <p:blipFill>
          <a:blip r:embed="rId3"/>
          <a:stretch/>
        </p:blipFill>
        <p:spPr>
          <a:xfrm>
            <a:off x="6096000" y="2259012"/>
            <a:ext cx="2451100" cy="3124200"/>
          </a:xfrm>
          <a:prstGeom prst="rect">
            <a:avLst/>
          </a:prstGeom>
          <a:noFill/>
        </p:spPr>
      </p:pic>
      <p:sp>
        <p:nvSpPr>
          <p:cNvPr id="157" name="Text Box 157"/>
          <p:cNvSpPr txBox="1">
            <a:spLocks/>
          </p:cNvSpPr>
          <p:nvPr/>
        </p:nvSpPr>
        <p:spPr>
          <a:xfrm>
            <a:off x="2552700" y="1606550"/>
            <a:ext cx="1790700" cy="457200"/>
          </a:xfrm>
          <a:prstGeom prst="rect">
            <a:avLst/>
          </a:prstGeom>
          <a:noFill/>
          <a:ln>
            <a:noFill/>
          </a:ln>
          <a:effectLst/>
        </p:spPr>
        <p:txBody>
          <a:bodyPr anchor="t" numCol="1" wrap="none">
            <a:spAutoFit/>
          </a:bodyPr>
          <a:lstStyle/>
          <a:p>
            <a:pPr indent="0" marL="0"/>
            <a:r>
              <a:rPr dirty="0" lang="en-US" smtClean="0">
                <a:latin charset="0" typeface="Tahoma"/>
              </a:rPr>
              <a:t>Air pollution</a:t>
            </a:r>
          </a:p>
        </p:txBody>
      </p:sp>
      <p:sp>
        <p:nvSpPr>
          <p:cNvPr id="158" name="Text Box 158"/>
          <p:cNvSpPr txBox="1">
            <a:spLocks/>
          </p:cNvSpPr>
          <p:nvPr/>
        </p:nvSpPr>
        <p:spPr>
          <a:xfrm>
            <a:off x="6019800" y="1573212"/>
            <a:ext cx="2308225" cy="457200"/>
          </a:xfrm>
          <a:prstGeom prst="rect">
            <a:avLst/>
          </a:prstGeom>
          <a:noFill/>
          <a:ln>
            <a:noFill/>
          </a:ln>
          <a:effectLst/>
        </p:spPr>
        <p:txBody>
          <a:bodyPr anchor="t" numCol="1" wrap="none">
            <a:spAutoFit/>
          </a:bodyPr>
          <a:lstStyle/>
          <a:p>
            <a:pPr indent="0" marL="0"/>
            <a:r>
              <a:rPr dirty="0" lang="en-US" smtClean="0">
                <a:latin charset="0" typeface="Tahoma"/>
              </a:rPr>
              <a:t>River hydraulics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 Box 159"/>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160" name="Text Box 160"/>
          <p:cNvSpPr>
            <a:spLocks/>
          </p:cNvSpPr>
          <p:nvPr>
            <p:ph idx="12" sz="quarter" type="sldNum"/>
          </p:nvPr>
        </p:nvSpPr>
        <p:spPr/>
        <p:txBody>
          <a:bodyPr numCol="1"/>
          <a:lstStyle/>
          <a:p>
            <a:pPr algn="r"/>
            <a:fld id="{86855274-C45E-B131-88DB-0DCE4ABDAD62}" type="slidenum"/>
            <a:endParaRPr dirty="0" lang="en-US" smtClean="0" sz="1400">
              <a:latin charset="0" pitchFamily="18" typeface="Times New Roman"/>
            </a:endParaRPr>
          </a:p>
        </p:txBody>
      </p:sp>
      <p:sp>
        <p:nvSpPr>
          <p:cNvPr id="161" name="Text Box 161"/>
          <p:cNvSpPr>
            <a:spLocks/>
          </p:cNvSpPr>
          <p:nvPr>
            <p:ph type="title"/>
          </p:nvPr>
        </p:nvSpPr>
        <p:spPr>
          <a:xfrm>
            <a:off x="1057275" y="304800"/>
            <a:ext cx="7400925" cy="762000"/>
          </a:xfrm>
          <a:prstGeom prst="rect">
            <a:avLst/>
          </a:prstGeom>
        </p:spPr>
        <p:txBody>
          <a:bodyPr numCol="1"/>
          <a:lstStyle/>
          <a:p>
            <a:r>
              <a:t>Physiology and Medicine</a:t>
            </a:r>
          </a:p>
        </p:txBody>
      </p:sp>
      <p:sp>
        <p:nvSpPr>
          <p:cNvPr id="162" name="Text Box 162"/>
          <p:cNvSpPr txBox="1">
            <a:spLocks/>
          </p:cNvSpPr>
          <p:nvPr/>
        </p:nvSpPr>
        <p:spPr>
          <a:xfrm>
            <a:off x="1411287" y="1524000"/>
            <a:ext cx="1789112" cy="457200"/>
          </a:xfrm>
          <a:prstGeom prst="rect">
            <a:avLst/>
          </a:prstGeom>
          <a:noFill/>
          <a:ln>
            <a:noFill/>
          </a:ln>
          <a:effectLst/>
        </p:spPr>
        <p:txBody>
          <a:bodyPr anchor="t" numCol="1" wrap="none">
            <a:spAutoFit/>
          </a:bodyPr>
          <a:lstStyle/>
          <a:p>
            <a:pPr indent="0" marL="0"/>
            <a:r>
              <a:rPr dirty="0" lang="en-US" smtClean="0">
                <a:latin charset="0" typeface="Tahoma"/>
              </a:rPr>
              <a:t>Blood pump</a:t>
            </a:r>
          </a:p>
        </p:txBody>
      </p:sp>
      <p:sp>
        <p:nvSpPr>
          <p:cNvPr id="163" name="Text Box 163"/>
          <p:cNvSpPr txBox="1">
            <a:spLocks/>
          </p:cNvSpPr>
          <p:nvPr/>
        </p:nvSpPr>
        <p:spPr>
          <a:xfrm>
            <a:off x="4435475" y="1524000"/>
            <a:ext cx="3413125" cy="457200"/>
          </a:xfrm>
          <a:prstGeom prst="rect">
            <a:avLst/>
          </a:prstGeom>
          <a:noFill/>
          <a:ln>
            <a:noFill/>
          </a:ln>
          <a:effectLst/>
        </p:spPr>
        <p:txBody>
          <a:bodyPr anchor="t" numCol="1" wrap="none">
            <a:spAutoFit/>
          </a:bodyPr>
          <a:lstStyle/>
          <a:p>
            <a:pPr indent="0" marL="0"/>
            <a:r>
              <a:rPr dirty="0" lang="en-US" smtClean="0">
                <a:latin charset="0" typeface="Tahoma"/>
              </a:rPr>
              <a:t>Ventricular assist device</a:t>
            </a:r>
          </a:p>
        </p:txBody>
      </p:sp>
      <p:pic>
        <p:nvPicPr>
          <p:cNvPr id="164" name="Picture 164"/>
          <p:cNvPicPr>
            <a:picLocks noChangeAspect="1"/>
          </p:cNvPicPr>
          <p:nvPr/>
        </p:nvPicPr>
        <p:blipFill>
          <a:blip r:embed="rId2"/>
          <a:stretch/>
        </p:blipFill>
        <p:spPr>
          <a:xfrm>
            <a:off x="1143000" y="2286000"/>
            <a:ext cx="2257425" cy="3352800"/>
          </a:xfrm>
          <a:prstGeom prst="rect">
            <a:avLst/>
          </a:prstGeom>
          <a:noFill/>
        </p:spPr>
      </p:pic>
      <p:pic>
        <p:nvPicPr>
          <p:cNvPr id="166" name="Picture 166"/>
          <p:cNvPicPr>
            <a:picLocks noChangeAspect="1"/>
          </p:cNvPicPr>
          <p:nvPr/>
        </p:nvPicPr>
        <p:blipFill>
          <a:blip r:embed="rId3"/>
          <a:stretch/>
        </p:blipFill>
        <p:spPr>
          <a:xfrm>
            <a:off x="3886200" y="2286000"/>
            <a:ext cx="4419600" cy="20637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 Box 168"/>
          <p:cNvSpPr>
            <a:spLocks/>
          </p:cNvSpPr>
          <p:nvPr>
            <p:ph idx="11" sz="quarter" type="ftr"/>
          </p:nvPr>
        </p:nvSpPr>
        <p:spPr/>
        <p:txBody>
          <a:bodyPr numCol="1"/>
          <a:lstStyle/>
          <a:p>
            <a:pPr algn="ctr"/>
            <a:r>
              <a:rPr dirty="0" lang="en-US" smtClean="0" sz="1400">
                <a:latin charset="0" pitchFamily="18" typeface="Times New Roman"/>
              </a:rPr>
              <a:t>57:020 Fluid Mechanics</a:t>
            </a:r>
          </a:p>
        </p:txBody>
      </p:sp>
      <p:sp>
        <p:nvSpPr>
          <p:cNvPr id="169" name="Text Box 169"/>
          <p:cNvSpPr>
            <a:spLocks/>
          </p:cNvSpPr>
          <p:nvPr>
            <p:ph idx="12" sz="quarter" type="sldNum"/>
          </p:nvPr>
        </p:nvSpPr>
        <p:spPr/>
        <p:txBody>
          <a:bodyPr numCol="1"/>
          <a:lstStyle/>
          <a:p>
            <a:pPr algn="r"/>
            <a:fld id="{E0F8736A-26BA-3AD5-E506-D06002E3B1B3}" type="slidenum"/>
            <a:endParaRPr dirty="0" lang="en-US" smtClean="0" sz="1400">
              <a:latin charset="0" pitchFamily="18" typeface="Times New Roman"/>
            </a:endParaRPr>
          </a:p>
        </p:txBody>
      </p:sp>
      <p:sp>
        <p:nvSpPr>
          <p:cNvPr id="170" name="Text Box 170"/>
          <p:cNvSpPr>
            <a:spLocks/>
          </p:cNvSpPr>
          <p:nvPr>
            <p:ph type="title"/>
          </p:nvPr>
        </p:nvSpPr>
        <p:spPr>
          <a:xfrm>
            <a:off x="906462" y="228600"/>
            <a:ext cx="7551737" cy="838200"/>
          </a:xfrm>
          <a:prstGeom prst="rect">
            <a:avLst/>
          </a:prstGeom>
        </p:spPr>
        <p:txBody>
          <a:bodyPr numCol="1"/>
          <a:lstStyle/>
          <a:p>
            <a:r>
              <a:t>Sports &amp; Recreation</a:t>
            </a:r>
          </a:p>
        </p:txBody>
      </p:sp>
      <p:sp>
        <p:nvSpPr>
          <p:cNvPr id="171" name="Text Box 171"/>
          <p:cNvSpPr txBox="1">
            <a:spLocks/>
          </p:cNvSpPr>
          <p:nvPr/>
        </p:nvSpPr>
        <p:spPr>
          <a:xfrm>
            <a:off x="1143000" y="1614487"/>
            <a:ext cx="1617662" cy="396875"/>
          </a:xfrm>
          <a:prstGeom prst="rect">
            <a:avLst/>
          </a:prstGeom>
          <a:noFill/>
          <a:ln>
            <a:noFill/>
          </a:ln>
          <a:effectLst/>
        </p:spPr>
        <p:txBody>
          <a:bodyPr anchor="t" numCol="1" wrap="none">
            <a:spAutoFit/>
          </a:bodyPr>
          <a:lstStyle/>
          <a:p>
            <a:pPr indent="0" marL="0"/>
            <a:r>
              <a:rPr dirty="0" lang="en-US" smtClean="0" sz="2000">
                <a:latin charset="0" typeface="Tahoma"/>
              </a:rPr>
              <a:t>Water sports</a:t>
            </a:r>
          </a:p>
        </p:txBody>
      </p:sp>
      <p:sp>
        <p:nvSpPr>
          <p:cNvPr id="172" name="Text Box 172"/>
          <p:cNvSpPr txBox="1">
            <a:spLocks/>
          </p:cNvSpPr>
          <p:nvPr/>
        </p:nvSpPr>
        <p:spPr>
          <a:xfrm>
            <a:off x="2057400" y="3900487"/>
            <a:ext cx="1600200" cy="396875"/>
          </a:xfrm>
          <a:prstGeom prst="rect">
            <a:avLst/>
          </a:prstGeom>
          <a:noFill/>
          <a:ln>
            <a:noFill/>
          </a:ln>
          <a:effectLst/>
        </p:spPr>
        <p:txBody>
          <a:bodyPr numCol="1">
            <a:spAutoFit/>
          </a:bodyPr>
          <a:lstStyle/>
          <a:p>
            <a:pPr indent="0" marL="0"/>
            <a:r>
              <a:rPr dirty="0" lang="en-US" smtClean="0" sz="2000">
                <a:latin charset="0" typeface="Tahoma"/>
              </a:rPr>
              <a:t>Auto racing</a:t>
            </a:r>
          </a:p>
        </p:txBody>
      </p:sp>
      <p:sp>
        <p:nvSpPr>
          <p:cNvPr id="173" name="Text Box 173"/>
          <p:cNvSpPr txBox="1">
            <a:spLocks/>
          </p:cNvSpPr>
          <p:nvPr/>
        </p:nvSpPr>
        <p:spPr>
          <a:xfrm>
            <a:off x="6400800" y="1614487"/>
            <a:ext cx="1905000" cy="396875"/>
          </a:xfrm>
          <a:prstGeom prst="rect">
            <a:avLst/>
          </a:prstGeom>
          <a:noFill/>
          <a:ln>
            <a:noFill/>
          </a:ln>
          <a:effectLst/>
        </p:spPr>
        <p:txBody>
          <a:bodyPr anchor="t" numCol="1" wrap="none">
            <a:spAutoFit/>
          </a:bodyPr>
          <a:lstStyle/>
          <a:p>
            <a:pPr indent="0" marL="0"/>
            <a:r>
              <a:rPr dirty="0" lang="en-US" smtClean="0" sz="2000">
                <a:latin charset="0" typeface="Tahoma"/>
              </a:rPr>
              <a:t>Offshore racing</a:t>
            </a:r>
          </a:p>
        </p:txBody>
      </p:sp>
      <p:sp>
        <p:nvSpPr>
          <p:cNvPr id="174" name="Text Box 174"/>
          <p:cNvSpPr txBox="1">
            <a:spLocks/>
          </p:cNvSpPr>
          <p:nvPr/>
        </p:nvSpPr>
        <p:spPr>
          <a:xfrm>
            <a:off x="4419600" y="1614487"/>
            <a:ext cx="979487" cy="396875"/>
          </a:xfrm>
          <a:prstGeom prst="rect">
            <a:avLst/>
          </a:prstGeom>
          <a:noFill/>
          <a:ln>
            <a:noFill/>
          </a:ln>
          <a:effectLst/>
        </p:spPr>
        <p:txBody>
          <a:bodyPr anchor="t" numCol="1" wrap="none">
            <a:spAutoFit/>
          </a:bodyPr>
          <a:lstStyle/>
          <a:p>
            <a:pPr indent="0" marL="0"/>
            <a:r>
              <a:rPr dirty="0" lang="en-US" smtClean="0" sz="2000">
                <a:latin charset="0" typeface="Tahoma"/>
              </a:rPr>
              <a:t>Cycling</a:t>
            </a:r>
          </a:p>
        </p:txBody>
      </p:sp>
      <p:pic>
        <p:nvPicPr>
          <p:cNvPr id="175" name="Picture 175"/>
          <p:cNvPicPr>
            <a:picLocks noChangeAspect="1"/>
          </p:cNvPicPr>
          <p:nvPr/>
        </p:nvPicPr>
        <p:blipFill>
          <a:blip r:embed="rId2"/>
          <a:stretch/>
        </p:blipFill>
        <p:spPr>
          <a:xfrm>
            <a:off x="838200" y="1995487"/>
            <a:ext cx="2209800" cy="1657350"/>
          </a:xfrm>
          <a:prstGeom prst="rect">
            <a:avLst/>
          </a:prstGeom>
          <a:noFill/>
        </p:spPr>
      </p:pic>
      <p:pic>
        <p:nvPicPr>
          <p:cNvPr id="177" name="Picture 177"/>
          <p:cNvPicPr>
            <a:picLocks noChangeAspect="1"/>
          </p:cNvPicPr>
          <p:nvPr/>
        </p:nvPicPr>
        <p:blipFill>
          <a:blip r:embed="rId3"/>
          <a:stretch/>
        </p:blipFill>
        <p:spPr>
          <a:xfrm>
            <a:off x="3886200" y="1995487"/>
            <a:ext cx="2133600" cy="1655762"/>
          </a:xfrm>
          <a:prstGeom prst="rect">
            <a:avLst/>
          </a:prstGeom>
          <a:noFill/>
        </p:spPr>
      </p:pic>
      <p:pic>
        <p:nvPicPr>
          <p:cNvPr id="179" name="Picture 179"/>
          <p:cNvPicPr>
            <a:picLocks noChangeAspect="1"/>
          </p:cNvPicPr>
          <p:nvPr/>
        </p:nvPicPr>
        <p:blipFill>
          <a:blip r:embed="rId4"/>
          <a:stretch/>
        </p:blipFill>
        <p:spPr>
          <a:xfrm>
            <a:off x="6629400" y="1995487"/>
            <a:ext cx="1262062" cy="1676400"/>
          </a:xfrm>
          <a:prstGeom prst="rect">
            <a:avLst/>
          </a:prstGeom>
          <a:noFill/>
        </p:spPr>
      </p:pic>
      <p:pic>
        <p:nvPicPr>
          <p:cNvPr id="181" name="Picture 181"/>
          <p:cNvPicPr>
            <a:picLocks noChangeAspect="1"/>
          </p:cNvPicPr>
          <p:nvPr/>
        </p:nvPicPr>
        <p:blipFill>
          <a:blip r:embed="rId5"/>
          <a:stretch/>
        </p:blipFill>
        <p:spPr>
          <a:xfrm>
            <a:off x="1676400" y="4281487"/>
            <a:ext cx="2209800" cy="1662112"/>
          </a:xfrm>
          <a:prstGeom prst="rect">
            <a:avLst/>
          </a:prstGeom>
          <a:noFill/>
        </p:spPr>
      </p:pic>
      <p:pic>
        <p:nvPicPr>
          <p:cNvPr id="183" name="Picture 183"/>
          <p:cNvPicPr>
            <a:picLocks noChangeAspect="1"/>
          </p:cNvPicPr>
          <p:nvPr/>
        </p:nvPicPr>
        <p:blipFill>
          <a:blip r:embed="rId6"/>
          <a:stretch/>
        </p:blipFill>
        <p:spPr>
          <a:xfrm>
            <a:off x="5105400" y="4281487"/>
            <a:ext cx="2209800" cy="1657350"/>
          </a:xfrm>
          <a:prstGeom prst="rect">
            <a:avLst/>
          </a:prstGeom>
          <a:noFill/>
        </p:spPr>
      </p:pic>
      <p:sp>
        <p:nvSpPr>
          <p:cNvPr id="185" name="Text Box 185"/>
          <p:cNvSpPr txBox="1">
            <a:spLocks/>
          </p:cNvSpPr>
          <p:nvPr/>
        </p:nvSpPr>
        <p:spPr>
          <a:xfrm>
            <a:off x="5715000" y="3900487"/>
            <a:ext cx="979487" cy="396875"/>
          </a:xfrm>
          <a:prstGeom prst="rect">
            <a:avLst/>
          </a:prstGeom>
          <a:noFill/>
          <a:ln>
            <a:noFill/>
          </a:ln>
          <a:effectLst/>
        </p:spPr>
        <p:txBody>
          <a:bodyPr anchor="t" numCol="1" wrap="none">
            <a:spAutoFit/>
          </a:bodyPr>
          <a:lstStyle/>
          <a:p>
            <a:pPr indent="0" marL="0"/>
            <a:r>
              <a:rPr dirty="0" lang="en-US" smtClean="0" sz="2000">
                <a:latin charset="0" typeface="Tahoma"/>
              </a:rPr>
              <a:t>Surfing</a:t>
            </a:r>
          </a:p>
        </p:txBody>
      </p:sp>
    </p:spTree>
  </p:cSld>
  <p:clrMapOvr>
    <a:masterClrMapping/>
  </p:clrMapOvr>
</p:sld>
</file>

<file path=ppt/theme/theme1.xml><?xml version="1.0" encoding="utf-8"?>
<a:theme xmlns:a="http://schemas.openxmlformats.org/drawingml/2006/main" name="Default Design">
  <a:themeElements>
    <a:clrScheme name="Office">
      <a:dk1>
        <a:srgbClr val="545472"/>
      </a:dk1>
      <a:lt1>
        <a:srgbClr val="FFFFFF"/>
      </a:lt1>
      <a:dk2>
        <a:srgbClr val="660066"/>
      </a:dk2>
      <a:lt2>
        <a:srgbClr val="9797B7"/>
      </a:lt2>
      <a:accent1>
        <a:srgbClr val="A7CCD9"/>
      </a:accent1>
      <a:accent2>
        <a:srgbClr val="C7C7DF"/>
      </a:accent2>
      <a:accent3>
        <a:srgbClr val="FFFFFF"/>
      </a:accent3>
      <a:accent4>
        <a:srgbClr val="A7CCD9"/>
      </a:accent4>
      <a:accent5>
        <a:srgbClr val="C7C7DF"/>
      </a:accent5>
      <a:accent6>
        <a:srgbClr val="FFFFFF"/>
      </a:accent6>
      <a:hlink>
        <a:srgbClr val="9595FF"/>
      </a:hlink>
      <a:folHlink>
        <a:srgbClr val="8888A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accent1="accent1" accent2="accent2" accent3="accent3" accent4="accent4" accent5="accent5" accent6="accent6" bg1="lt1" bg2="lt2" folHlink="folHlink" hlink="hlink" tx1="dk1" tx2="dk2"/>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accent1="accent1" accent2="accent2" accent3="accent3" accent4="accent4" accent5="accent5" accent6="accent6" bg1="lt1" bg2="lt2" folHlink="folHlink" hlink="hlink" tx1="dk1" tx2="dk2"/>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accent1="accent1" accent2="accent2" accent3="accent3" accent4="accent4" accent5="accent5" accent6="accent6" bg1="lt1" bg2="lt2" folHlink="folHlink" hlink="hlink" tx1="dk1" tx2="dk2"/>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accent1="accent1" accent2="accent2" accent3="accent3" accent4="accent4" accent5="accent5" accent6="accent6" bg1="lt1" bg2="lt2" folHlink="folHlink" hlink="hlink" tx1="dk1" tx2="dk2"/>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accent1="accent1" accent2="accent2" accent3="accent3" accent4="accent4" accent5="accent5" accent6="accent6" bg1="lt1" bg2="lt2" folHlink="folHlink" hlink="hlink" tx1="dk1" tx2="dk2"/>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accent1="accent1" accent2="accent2" accent3="accent3" accent4="accent4" accent5="accent5" accent6="accent6" bg1="dk2" bg2="dk1" folHlink="folHlink" hlink="hlink" tx1="lt1" tx2="lt2"/>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accent1="accent1" accent2="accent2" accent3="accent3" accent4="accent4" accent5="accent5" accent6="accent6" bg1="dk2" bg2="dk1" folHlink="folHlink" hlink="hlink" tx1="lt1" tx2="lt2"/>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accent1="accent1" accent2="accent2" accent3="accent3" accent4="accent4" accent5="accent5" accent6="accent6" bg1="dk2" bg2="dk1" folHlink="folHlink" hlink="hlink" tx1="lt1" tx2="lt2"/>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accent1="accent1" accent2="accent2" accent3="accent3" accent4="accent4" accent5="accent5" accent6="accent6" bg1="dk2" bg2="dk1" folHlink="folHlink" hlink="hlink" tx1="lt1" tx2="lt2"/>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accent1="accent1" accent2="accent2" accent3="accent3" accent4="accent4" accent5="accent5" accent6="accent6" bg1="dk2" bg2="dk1" folHlink="folHlink" hlink="hlink" tx1="lt1" tx2="lt2"/>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accent1="accent1" accent2="accent2" accent3="accent3" accent4="accent4" accent5="accent5" accent6="accent6" bg1="dk2" bg2="dk1" folHlink="folHlink" hlink="hlink" tx1="lt1" tx2="lt2"/>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accent1="accent1" accent2="accent2" accent3="accent3" accent4="accent4" accent5="accent5" accent6="accent6" bg1="dk2" bg2="dk1" folHlink="folHlink" hlink="hlink" tx1="lt1" tx2="lt2"/>
    </a:extraClrScheme>
  </a:extraClrSchemeLst>
</a:theme>
</file>

<file path=ppt/theme/theme2.xml><?xml version="1.0" encoding="utf-8"?>
<a:theme xmlns:a="http://schemas.openxmlformats.org/drawingml/2006/main" name="Default Design">
  <a:themeElements>
    <a:clrScheme name="Office">
      <a:dk1>
        <a:srgbClr val="545472"/>
      </a:dk1>
      <a:lt1>
        <a:srgbClr val="FFFFFF"/>
      </a:lt1>
      <a:dk2>
        <a:srgbClr val="660066"/>
      </a:dk2>
      <a:lt2>
        <a:srgbClr val="9797B7"/>
      </a:lt2>
      <a:accent1>
        <a:srgbClr val="A7CCD9"/>
      </a:accent1>
      <a:accent2>
        <a:srgbClr val="C7C7DF"/>
      </a:accent2>
      <a:accent3>
        <a:srgbClr val="FFFFFF"/>
      </a:accent3>
      <a:accent4>
        <a:srgbClr val="A7CCD9"/>
      </a:accent4>
      <a:accent5>
        <a:srgbClr val="C7C7DF"/>
      </a:accent5>
      <a:accent6>
        <a:srgbClr val="FFFFFF"/>
      </a:accent6>
      <a:hlink>
        <a:srgbClr val="9595FF"/>
      </a:hlink>
      <a:folHlink>
        <a:srgbClr val="8888A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accent1="accent1" accent2="accent2" accent3="accent3" accent4="accent4" accent5="accent5" accent6="accent6" bg1="lt1" bg2="lt2" folHlink="folHlink" hlink="hlink" tx1="dk1" tx2="dk2"/>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accent1="accent1" accent2="accent2" accent3="accent3" accent4="accent4" accent5="accent5" accent6="accent6" bg1="lt1" bg2="lt2" folHlink="folHlink" hlink="hlink" tx1="dk1" tx2="dk2"/>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accent1="accent1" accent2="accent2" accent3="accent3" accent4="accent4" accent5="accent5" accent6="accent6" bg1="lt1" bg2="lt2" folHlink="folHlink" hlink="hlink" tx1="dk1" tx2="dk2"/>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accent1="accent1" accent2="accent2" accent3="accent3" accent4="accent4" accent5="accent5" accent6="accent6" bg1="lt1" bg2="lt2" folHlink="folHlink" hlink="hlink" tx1="dk1" tx2="dk2"/>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accent1="accent1" accent2="accent2" accent3="accent3" accent4="accent4" accent5="accent5" accent6="accent6" bg1="lt1" bg2="lt2" folHlink="folHlink" hlink="hlink" tx1="dk1" tx2="dk2"/>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accent1="accent1" accent2="accent2" accent3="accent3" accent4="accent4" accent5="accent5" accent6="accent6" bg1="dk2" bg2="dk1" folHlink="folHlink" hlink="hlink" tx1="lt1" tx2="lt2"/>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accent1="accent1" accent2="accent2" accent3="accent3" accent4="accent4" accent5="accent5" accent6="accent6" bg1="dk2" bg2="dk1" folHlink="folHlink" hlink="hlink" tx1="lt1" tx2="lt2"/>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accent1="accent1" accent2="accent2" accent3="accent3" accent4="accent4" accent5="accent5" accent6="accent6" bg1="dk2" bg2="dk1" folHlink="folHlink" hlink="hlink" tx1="lt1" tx2="lt2"/>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accent1="accent1" accent2="accent2" accent3="accent3" accent4="accent4" accent5="accent5" accent6="accent6" bg1="dk2" bg2="dk1" folHlink="folHlink" hlink="hlink" tx1="lt1" tx2="lt2"/>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accent1="accent1" accent2="accent2" accent3="accent3" accent4="accent4" accent5="accent5" accent6="accent6" bg1="dk2" bg2="dk1" folHlink="folHlink" hlink="hlink" tx1="lt1" tx2="lt2"/>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accent1="accent1" accent2="accent2" accent3="accent3" accent4="accent4" accent5="accent5" accent6="accent6" bg1="dk2" bg2="dk1" folHlink="folHlink" hlink="hlink" tx1="lt1" tx2="lt2"/>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accent1="accent1" accent2="accent2" accent3="accent3" accent4="accent4" accent5="accent5" accent6="accent6" bg1="dk2" bg2="dk1" folHlink="folHlink" hlink="hlink" tx1="lt1" tx2="lt2"/>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accent1="accent1" accent2="accent2" accent3="accent3" accent4="accent4" accent5="accent5" accent6="accent6" bg1="lt1" bg2="lt2" folHlink="folHlink" hlink="hlink" tx1="dk1" tx2="dk2"/>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accent1="accent1" accent2="accent2" accent3="accent3" accent4="accent4" accent5="accent5" accent6="accent6" bg1="lt1" bg2="lt2" folHlink="folHlink" hlink="hlink" tx1="dk1" tx2="dk2"/>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accent1="accent1" accent2="accent2" accent3="accent3" accent4="accent4" accent5="accent5" accent6="accent6" bg1="lt1" bg2="lt2" folHlink="folHlink" hlink="hlink" tx1="dk1" tx2="dk2"/>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accent1="accent1" accent2="accent2" accent3="accent3" accent4="accent4" accent5="accent5" accent6="accent6" bg1="lt1" bg2="lt2" folHlink="folHlink" hlink="hlink" tx1="dk1" tx2="dk2"/>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accent1="accent1" accent2="accent2" accent3="accent3" accent4="accent4" accent5="accent5" accent6="accent6" bg1="lt1" bg2="lt2" folHlink="folHlink" hlink="hlink" tx1="dk1" tx2="dk2"/>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accent1="accent1" accent2="accent2" accent3="accent3" accent4="accent4" accent5="accent5" accent6="accent6" bg1="dk2" bg2="dk1" folHlink="folHlink" hlink="hlink" tx1="lt1" tx2="lt2"/>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accent1="accent1" accent2="accent2" accent3="accent3" accent4="accent4" accent5="accent5" accent6="accent6" bg1="dk2" bg2="dk1" folHlink="folHlink" hlink="hlink" tx1="lt1" tx2="lt2"/>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accent1="accent1" accent2="accent2" accent3="accent3" accent4="accent4" accent5="accent5" accent6="accent6" bg1="dk2" bg2="dk1" folHlink="folHlink" hlink="hlink" tx1="lt1" tx2="lt2"/>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accent1="accent1" accent2="accent2" accent3="accent3" accent4="accent4" accent5="accent5" accent6="accent6" bg1="dk2" bg2="dk1" folHlink="folHlink" hlink="hlink" tx1="lt1" tx2="lt2"/>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accent1="accent1" accent2="accent2" accent3="accent3" accent4="accent4" accent5="accent5" accent6="accent6" bg1="dk2" bg2="dk1" folHlink="folHlink" hlink="hlink" tx1="lt1" tx2="lt2"/>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accent1="accent1" accent2="accent2" accent3="accent3" accent4="accent4" accent5="accent5" accent6="accent6" bg1="dk2" bg2="dk1" folHlink="folHlink" hlink="hlink" tx1="lt1" tx2="lt2"/>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accent1="accent1" accent2="accent2" accent3="accent3" accent4="accent4" accent5="accent5" accent6="accent6" bg1="dk2" bg2="dk1" folHlink="folHlink" hlink="hlink" tx1="lt1" tx2="lt2"/>
    </a:extraClrScheme>
  </a:extraClrSchemeLst>
</a:theme>
</file>

<file path=docProps/app.xml><?xml version="1.0" encoding="utf-8"?>
<Properties xmlns="http://schemas.openxmlformats.org/officeDocument/2006/extended-properties" xmlns:vt="http://schemas.openxmlformats.org/officeDocument/2006/docPropsVTypes">
  <Words>1942</Words>
  <Paragraphs>450</Paragraphs>
  <Slides>44</Slides>
  <Notes>1</Notes>
  <TotalTime>0</TotalTime>
  <HiddenSlides>0</HiddenSlides>
  <ScaleCrop>false</ScaleCrop>
  <HyperlinksChanged>false</HyperlinksChanged>
  <Application>Microsoft PowerPoint</Application>
  <PresentationFormat>On-screen Show</PresentationFormat>
</Properties>
</file>